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0" r:id="rId2"/>
    <p:sldId id="261" r:id="rId3"/>
    <p:sldId id="284" r:id="rId4"/>
    <p:sldId id="258" r:id="rId5"/>
    <p:sldId id="265" r:id="rId6"/>
    <p:sldId id="324" r:id="rId7"/>
    <p:sldId id="323" r:id="rId8"/>
    <p:sldId id="321" r:id="rId9"/>
    <p:sldId id="322" r:id="rId10"/>
    <p:sldId id="325" r:id="rId11"/>
    <p:sldId id="326" r:id="rId12"/>
    <p:sldId id="327" r:id="rId13"/>
    <p:sldId id="329" r:id="rId14"/>
    <p:sldId id="328" r:id="rId15"/>
    <p:sldId id="333" r:id="rId16"/>
    <p:sldId id="334" r:id="rId17"/>
    <p:sldId id="335" r:id="rId18"/>
    <p:sldId id="336" r:id="rId19"/>
    <p:sldId id="339" r:id="rId20"/>
    <p:sldId id="330" r:id="rId21"/>
    <p:sldId id="332" r:id="rId22"/>
    <p:sldId id="337" r:id="rId23"/>
    <p:sldId id="338" r:id="rId24"/>
    <p:sldId id="270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1A1A"/>
    <a:srgbClr val="737373"/>
    <a:srgbClr val="262626"/>
    <a:srgbClr val="9C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109" autoAdjust="0"/>
  </p:normalViewPr>
  <p:slideViewPr>
    <p:cSldViewPr snapToGrid="0" showGuides="1">
      <p:cViewPr varScale="1">
        <p:scale>
          <a:sx n="86" d="100"/>
          <a:sy n="86" d="100"/>
        </p:scale>
        <p:origin x="60" y="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1B3C68-F6DA-4EAA-A073-DD152D6311F7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E598F101-4C3D-4279-92F1-8D43FDDFEDDB}">
      <dgm:prSet phldrT="[文本]"/>
      <dgm:spPr/>
      <dgm:t>
        <a:bodyPr/>
        <a:lstStyle/>
        <a:p>
          <a:pPr>
            <a:buNone/>
          </a:pPr>
          <a:r>
            <a: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对原稿进行逐字逐句的校对，确保</a:t>
          </a:r>
          <a:r>
            <a:rPr lang="zh-CN" altLang="en-US" b="1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文字流畅、结构合理</a:t>
          </a:r>
          <a:r>
            <a: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。对新闻内容的</a:t>
          </a:r>
          <a:r>
            <a:rPr lang="zh-CN" altLang="en-US" b="1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报道信息、专业内容</a:t>
          </a:r>
          <a:r>
            <a: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进行审核</a:t>
          </a:r>
        </a:p>
      </dgm:t>
    </dgm:pt>
    <dgm:pt modelId="{590E24C9-AB41-44AD-81F9-D0DD50DF5264}" type="parTrans" cxnId="{B7397B0A-43AC-4FBF-B887-C8F10861D05A}">
      <dgm:prSet/>
      <dgm:spPr/>
      <dgm:t>
        <a:bodyPr/>
        <a:lstStyle/>
        <a:p>
          <a:endParaRPr lang="zh-CN" altLang="en-US"/>
        </a:p>
      </dgm:t>
    </dgm:pt>
    <dgm:pt modelId="{FFB64892-9C6F-421F-B6E8-F460842722C8}" type="sibTrans" cxnId="{B7397B0A-43AC-4FBF-B887-C8F10861D05A}">
      <dgm:prSet/>
      <dgm:spPr/>
      <dgm:t>
        <a:bodyPr/>
        <a:lstStyle/>
        <a:p>
          <a:endParaRPr lang="zh-CN" altLang="en-US"/>
        </a:p>
      </dgm:t>
    </dgm:pt>
    <dgm:pt modelId="{15ED5A90-C6E1-422B-9066-F07958004586}">
      <dgm:prSet phldrT="[文本]"/>
      <dgm:spPr/>
      <dgm:t>
        <a:bodyPr/>
        <a:lstStyle/>
        <a:p>
          <a:r>
            <a:rPr lang="zh-CN" altLang="en-US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对稿件进行通读校对，检查是否符合</a:t>
          </a:r>
          <a:r>
            <a:rPr lang="zh-CN" altLang="en-US" b="1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新闻规范</a:t>
          </a:r>
          <a:r>
            <a:rPr lang="zh-CN" altLang="en-US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，对新闻内容的</a:t>
          </a:r>
          <a:r>
            <a:rPr lang="zh-CN" altLang="en-US" b="1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专业内容、传播效益和发布价值</a:t>
          </a:r>
          <a:r>
            <a:rPr lang="zh-CN" altLang="en-US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进行审核</a:t>
          </a:r>
        </a:p>
      </dgm:t>
    </dgm:pt>
    <dgm:pt modelId="{5646EC2F-2C56-4877-9BD8-C567BDDEB636}" type="parTrans" cxnId="{61EA7FCD-194B-458F-B1F4-46D26F5ACAC5}">
      <dgm:prSet/>
      <dgm:spPr/>
      <dgm:t>
        <a:bodyPr/>
        <a:lstStyle/>
        <a:p>
          <a:endParaRPr lang="zh-CN" altLang="en-US"/>
        </a:p>
      </dgm:t>
    </dgm:pt>
    <dgm:pt modelId="{D5A1FE33-A970-4292-944B-AC9217965256}" type="sibTrans" cxnId="{61EA7FCD-194B-458F-B1F4-46D26F5ACAC5}">
      <dgm:prSet/>
      <dgm:spPr/>
      <dgm:t>
        <a:bodyPr/>
        <a:lstStyle/>
        <a:p>
          <a:endParaRPr lang="zh-CN" altLang="en-US"/>
        </a:p>
      </dgm:t>
    </dgm:pt>
    <dgm:pt modelId="{C5647EAF-20AD-4E00-A3EF-BE1047F62A79}">
      <dgm:prSet phldrT="[文本]"/>
      <dgm:spPr/>
      <dgm:t>
        <a:bodyPr/>
        <a:lstStyle/>
        <a:p>
          <a:r>
            <a:rPr lang="zh-CN" altLang="en-US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进行最后的通读校对，对新闻内容的</a:t>
          </a:r>
          <a:r>
            <a:rPr lang="zh-CN" altLang="en-US" b="1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价值导向、内容质量、社会效果、是否符合党和国家的政策法规</a:t>
          </a:r>
          <a:r>
            <a:rPr lang="zh-CN" altLang="en-US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等方面进行审核，校对</a:t>
          </a:r>
        </a:p>
      </dgm:t>
    </dgm:pt>
    <dgm:pt modelId="{DCAB764A-5CFB-4080-A3FE-1CC93C7777E5}" type="parTrans" cxnId="{3986D4E3-1E31-44C0-A2E8-FCD1A2B587B0}">
      <dgm:prSet/>
      <dgm:spPr/>
      <dgm:t>
        <a:bodyPr/>
        <a:lstStyle/>
        <a:p>
          <a:endParaRPr lang="zh-CN" altLang="en-US"/>
        </a:p>
      </dgm:t>
    </dgm:pt>
    <dgm:pt modelId="{3EC510CB-B783-4A07-A069-2B2C61E60912}" type="sibTrans" cxnId="{3986D4E3-1E31-44C0-A2E8-FCD1A2B587B0}">
      <dgm:prSet/>
      <dgm:spPr/>
      <dgm:t>
        <a:bodyPr/>
        <a:lstStyle/>
        <a:p>
          <a:endParaRPr lang="zh-CN" altLang="en-US"/>
        </a:p>
      </dgm:t>
    </dgm:pt>
    <dgm:pt modelId="{CE8D508E-AC38-4D56-B664-BD1A3F211322}" type="pres">
      <dgm:prSet presAssocID="{A11B3C68-F6DA-4EAA-A073-DD152D6311F7}" presName="rootnode" presStyleCnt="0">
        <dgm:presLayoutVars>
          <dgm:chMax/>
          <dgm:chPref/>
          <dgm:dir/>
          <dgm:animLvl val="lvl"/>
        </dgm:presLayoutVars>
      </dgm:prSet>
      <dgm:spPr/>
    </dgm:pt>
    <dgm:pt modelId="{65412650-B20B-4AB9-A675-DEF1A30BF3CE}" type="pres">
      <dgm:prSet presAssocID="{E598F101-4C3D-4279-92F1-8D43FDDFEDDB}" presName="composite" presStyleCnt="0"/>
      <dgm:spPr/>
    </dgm:pt>
    <dgm:pt modelId="{C0DE3820-2F1E-4221-A146-6099C6AD0707}" type="pres">
      <dgm:prSet presAssocID="{E598F101-4C3D-4279-92F1-8D43FDDFEDDB}" presName="LShape" presStyleLbl="alignNode1" presStyleIdx="0" presStyleCnt="5"/>
      <dgm:spPr/>
    </dgm:pt>
    <dgm:pt modelId="{59CCD36E-5C2E-4B2D-A51D-9ADB07231F13}" type="pres">
      <dgm:prSet presAssocID="{E598F101-4C3D-4279-92F1-8D43FDDFEDDB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32A29FE8-D9C0-4934-9BD4-12CB90838015}" type="pres">
      <dgm:prSet presAssocID="{E598F101-4C3D-4279-92F1-8D43FDDFEDDB}" presName="Triangle" presStyleLbl="alignNode1" presStyleIdx="1" presStyleCnt="5"/>
      <dgm:spPr/>
    </dgm:pt>
    <dgm:pt modelId="{C5958F1C-5D61-49BC-B980-DDDAE57A629E}" type="pres">
      <dgm:prSet presAssocID="{FFB64892-9C6F-421F-B6E8-F460842722C8}" presName="sibTrans" presStyleCnt="0"/>
      <dgm:spPr/>
    </dgm:pt>
    <dgm:pt modelId="{CC4679EF-04B2-4597-82E1-7C4F56C4852C}" type="pres">
      <dgm:prSet presAssocID="{FFB64892-9C6F-421F-B6E8-F460842722C8}" presName="space" presStyleCnt="0"/>
      <dgm:spPr/>
    </dgm:pt>
    <dgm:pt modelId="{C086C829-DA25-44F2-81D1-09462082B9FF}" type="pres">
      <dgm:prSet presAssocID="{15ED5A90-C6E1-422B-9066-F07958004586}" presName="composite" presStyleCnt="0"/>
      <dgm:spPr/>
    </dgm:pt>
    <dgm:pt modelId="{483DAB0E-57B8-48D7-9EED-E2E3CCDF8437}" type="pres">
      <dgm:prSet presAssocID="{15ED5A90-C6E1-422B-9066-F07958004586}" presName="LShape" presStyleLbl="alignNode1" presStyleIdx="2" presStyleCnt="5"/>
      <dgm:spPr>
        <a:solidFill>
          <a:schemeClr val="accent1">
            <a:lumMod val="20000"/>
            <a:lumOff val="80000"/>
          </a:schemeClr>
        </a:solidFill>
        <a:ln>
          <a:noFill/>
        </a:ln>
      </dgm:spPr>
    </dgm:pt>
    <dgm:pt modelId="{48084F62-BBD7-46BB-9598-C7C78304D9EF}" type="pres">
      <dgm:prSet presAssocID="{15ED5A90-C6E1-422B-9066-F07958004586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2382ADF-10DA-4F06-A486-5A113A4E6F1E}" type="pres">
      <dgm:prSet presAssocID="{15ED5A90-C6E1-422B-9066-F07958004586}" presName="Triangle" presStyleLbl="alignNode1" presStyleIdx="3" presStyleCnt="5"/>
      <dgm:spPr>
        <a:solidFill>
          <a:schemeClr val="accent1">
            <a:lumMod val="20000"/>
            <a:lumOff val="80000"/>
          </a:schemeClr>
        </a:solidFill>
        <a:ln>
          <a:noFill/>
        </a:ln>
      </dgm:spPr>
    </dgm:pt>
    <dgm:pt modelId="{B24CFD48-F29C-48E5-998C-150EBE0B82D0}" type="pres">
      <dgm:prSet presAssocID="{D5A1FE33-A970-4292-944B-AC9217965256}" presName="sibTrans" presStyleCnt="0"/>
      <dgm:spPr/>
    </dgm:pt>
    <dgm:pt modelId="{49A36A32-F081-4707-A82D-B3E8DA9BEDAB}" type="pres">
      <dgm:prSet presAssocID="{D5A1FE33-A970-4292-944B-AC9217965256}" presName="space" presStyleCnt="0"/>
      <dgm:spPr/>
    </dgm:pt>
    <dgm:pt modelId="{3655D29A-D192-4EAA-8B35-8A02A785BDE0}" type="pres">
      <dgm:prSet presAssocID="{C5647EAF-20AD-4E00-A3EF-BE1047F62A79}" presName="composite" presStyleCnt="0"/>
      <dgm:spPr/>
    </dgm:pt>
    <dgm:pt modelId="{F9E91EF7-A56C-464A-ABBE-B1B6B9E8D964}" type="pres">
      <dgm:prSet presAssocID="{C5647EAF-20AD-4E00-A3EF-BE1047F62A79}" presName="LShape" presStyleLbl="alignNode1" presStyleIdx="4" presStyleCnt="5"/>
      <dgm:spPr>
        <a:solidFill>
          <a:schemeClr val="accent1">
            <a:lumMod val="20000"/>
            <a:lumOff val="80000"/>
          </a:schemeClr>
        </a:solidFill>
        <a:ln>
          <a:noFill/>
        </a:ln>
      </dgm:spPr>
    </dgm:pt>
    <dgm:pt modelId="{2B7A35D9-6BC1-4ED2-8F0F-9E01E9A2C4BA}" type="pres">
      <dgm:prSet presAssocID="{C5647EAF-20AD-4E00-A3EF-BE1047F62A79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7397B0A-43AC-4FBF-B887-C8F10861D05A}" srcId="{A11B3C68-F6DA-4EAA-A073-DD152D6311F7}" destId="{E598F101-4C3D-4279-92F1-8D43FDDFEDDB}" srcOrd="0" destOrd="0" parTransId="{590E24C9-AB41-44AD-81F9-D0DD50DF5264}" sibTransId="{FFB64892-9C6F-421F-B6E8-F460842722C8}"/>
    <dgm:cxn modelId="{11A68520-6D71-41D8-8F72-BBAE69838610}" type="presOf" srcId="{C5647EAF-20AD-4E00-A3EF-BE1047F62A79}" destId="{2B7A35D9-6BC1-4ED2-8F0F-9E01E9A2C4BA}" srcOrd="0" destOrd="0" presId="urn:microsoft.com/office/officeart/2009/3/layout/StepUpProcess"/>
    <dgm:cxn modelId="{DEDE2E9E-D5F1-443B-8ABE-2E635D72A595}" type="presOf" srcId="{E598F101-4C3D-4279-92F1-8D43FDDFEDDB}" destId="{59CCD36E-5C2E-4B2D-A51D-9ADB07231F13}" srcOrd="0" destOrd="0" presId="urn:microsoft.com/office/officeart/2009/3/layout/StepUpProcess"/>
    <dgm:cxn modelId="{5C4994A0-ACCE-4729-A056-E6FA9ADB7C2A}" type="presOf" srcId="{15ED5A90-C6E1-422B-9066-F07958004586}" destId="{48084F62-BBD7-46BB-9598-C7C78304D9EF}" srcOrd="0" destOrd="0" presId="urn:microsoft.com/office/officeart/2009/3/layout/StepUpProcess"/>
    <dgm:cxn modelId="{61EA7FCD-194B-458F-B1F4-46D26F5ACAC5}" srcId="{A11B3C68-F6DA-4EAA-A073-DD152D6311F7}" destId="{15ED5A90-C6E1-422B-9066-F07958004586}" srcOrd="1" destOrd="0" parTransId="{5646EC2F-2C56-4877-9BD8-C567BDDEB636}" sibTransId="{D5A1FE33-A970-4292-944B-AC9217965256}"/>
    <dgm:cxn modelId="{A9DB94CF-4FB4-4E3A-BB47-D6D426FDF0D6}" type="presOf" srcId="{A11B3C68-F6DA-4EAA-A073-DD152D6311F7}" destId="{CE8D508E-AC38-4D56-B664-BD1A3F211322}" srcOrd="0" destOrd="0" presId="urn:microsoft.com/office/officeart/2009/3/layout/StepUpProcess"/>
    <dgm:cxn modelId="{3986D4E3-1E31-44C0-A2E8-FCD1A2B587B0}" srcId="{A11B3C68-F6DA-4EAA-A073-DD152D6311F7}" destId="{C5647EAF-20AD-4E00-A3EF-BE1047F62A79}" srcOrd="2" destOrd="0" parTransId="{DCAB764A-5CFB-4080-A3FE-1CC93C7777E5}" sibTransId="{3EC510CB-B783-4A07-A069-2B2C61E60912}"/>
    <dgm:cxn modelId="{4C6791DA-F9DD-4D83-8804-A320CFDAF3B9}" type="presParOf" srcId="{CE8D508E-AC38-4D56-B664-BD1A3F211322}" destId="{65412650-B20B-4AB9-A675-DEF1A30BF3CE}" srcOrd="0" destOrd="0" presId="urn:microsoft.com/office/officeart/2009/3/layout/StepUpProcess"/>
    <dgm:cxn modelId="{8525E238-60E6-4934-AEE8-2A2FAA6C169C}" type="presParOf" srcId="{65412650-B20B-4AB9-A675-DEF1A30BF3CE}" destId="{C0DE3820-2F1E-4221-A146-6099C6AD0707}" srcOrd="0" destOrd="0" presId="urn:microsoft.com/office/officeart/2009/3/layout/StepUpProcess"/>
    <dgm:cxn modelId="{2977E5FC-FD7C-4935-B76F-E551608A14AA}" type="presParOf" srcId="{65412650-B20B-4AB9-A675-DEF1A30BF3CE}" destId="{59CCD36E-5C2E-4B2D-A51D-9ADB07231F13}" srcOrd="1" destOrd="0" presId="urn:microsoft.com/office/officeart/2009/3/layout/StepUpProcess"/>
    <dgm:cxn modelId="{4053F71E-B08F-4892-9A85-FF1BFB2ACCE3}" type="presParOf" srcId="{65412650-B20B-4AB9-A675-DEF1A30BF3CE}" destId="{32A29FE8-D9C0-4934-9BD4-12CB90838015}" srcOrd="2" destOrd="0" presId="urn:microsoft.com/office/officeart/2009/3/layout/StepUpProcess"/>
    <dgm:cxn modelId="{36ADBE4A-F458-45A2-82B8-70BBE2F7005D}" type="presParOf" srcId="{CE8D508E-AC38-4D56-B664-BD1A3F211322}" destId="{C5958F1C-5D61-49BC-B980-DDDAE57A629E}" srcOrd="1" destOrd="0" presId="urn:microsoft.com/office/officeart/2009/3/layout/StepUpProcess"/>
    <dgm:cxn modelId="{E3DF447C-F9AE-40CA-B7F5-23537A1A08AB}" type="presParOf" srcId="{C5958F1C-5D61-49BC-B980-DDDAE57A629E}" destId="{CC4679EF-04B2-4597-82E1-7C4F56C4852C}" srcOrd="0" destOrd="0" presId="urn:microsoft.com/office/officeart/2009/3/layout/StepUpProcess"/>
    <dgm:cxn modelId="{FB05FCB6-E8E1-4050-B583-2372B67DC91C}" type="presParOf" srcId="{CE8D508E-AC38-4D56-B664-BD1A3F211322}" destId="{C086C829-DA25-44F2-81D1-09462082B9FF}" srcOrd="2" destOrd="0" presId="urn:microsoft.com/office/officeart/2009/3/layout/StepUpProcess"/>
    <dgm:cxn modelId="{1E85BA9B-FF3C-4BCE-B0E7-B2C5D201DDA5}" type="presParOf" srcId="{C086C829-DA25-44F2-81D1-09462082B9FF}" destId="{483DAB0E-57B8-48D7-9EED-E2E3CCDF8437}" srcOrd="0" destOrd="0" presId="urn:microsoft.com/office/officeart/2009/3/layout/StepUpProcess"/>
    <dgm:cxn modelId="{D0A535F9-48FD-47C8-BDCE-AD1E3CD74D14}" type="presParOf" srcId="{C086C829-DA25-44F2-81D1-09462082B9FF}" destId="{48084F62-BBD7-46BB-9598-C7C78304D9EF}" srcOrd="1" destOrd="0" presId="urn:microsoft.com/office/officeart/2009/3/layout/StepUpProcess"/>
    <dgm:cxn modelId="{8A0766DC-306B-4C38-B15E-9C10A8C16C69}" type="presParOf" srcId="{C086C829-DA25-44F2-81D1-09462082B9FF}" destId="{C2382ADF-10DA-4F06-A486-5A113A4E6F1E}" srcOrd="2" destOrd="0" presId="urn:microsoft.com/office/officeart/2009/3/layout/StepUpProcess"/>
    <dgm:cxn modelId="{DE5B9461-9BB1-451B-B943-8BAAA07828CF}" type="presParOf" srcId="{CE8D508E-AC38-4D56-B664-BD1A3F211322}" destId="{B24CFD48-F29C-48E5-998C-150EBE0B82D0}" srcOrd="3" destOrd="0" presId="urn:microsoft.com/office/officeart/2009/3/layout/StepUpProcess"/>
    <dgm:cxn modelId="{23287C58-CB38-4062-898B-7F65BBE5788C}" type="presParOf" srcId="{B24CFD48-F29C-48E5-998C-150EBE0B82D0}" destId="{49A36A32-F081-4707-A82D-B3E8DA9BEDAB}" srcOrd="0" destOrd="0" presId="urn:microsoft.com/office/officeart/2009/3/layout/StepUpProcess"/>
    <dgm:cxn modelId="{C6C41FBD-5853-41C0-AD7C-11ECE9C7392A}" type="presParOf" srcId="{CE8D508E-AC38-4D56-B664-BD1A3F211322}" destId="{3655D29A-D192-4EAA-8B35-8A02A785BDE0}" srcOrd="4" destOrd="0" presId="urn:microsoft.com/office/officeart/2009/3/layout/StepUpProcess"/>
    <dgm:cxn modelId="{87AC46BE-2A9E-43F8-9FA1-4B739E186255}" type="presParOf" srcId="{3655D29A-D192-4EAA-8B35-8A02A785BDE0}" destId="{F9E91EF7-A56C-464A-ABBE-B1B6B9E8D964}" srcOrd="0" destOrd="0" presId="urn:microsoft.com/office/officeart/2009/3/layout/StepUpProcess"/>
    <dgm:cxn modelId="{80C6CA3F-678B-441D-B669-DBCB7D024BE2}" type="presParOf" srcId="{3655D29A-D192-4EAA-8B35-8A02A785BDE0}" destId="{2B7A35D9-6BC1-4ED2-8F0F-9E01E9A2C4BA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1B3C68-F6DA-4EAA-A073-DD152D6311F7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E598F101-4C3D-4279-92F1-8D43FDDFEDDB}">
      <dgm:prSet phldrT="[文本]"/>
      <dgm:spPr/>
      <dgm:t>
        <a:bodyPr/>
        <a:lstStyle/>
        <a:p>
          <a:pPr>
            <a:buNone/>
          </a:pPr>
          <a:r>
            <a:rPr lang="zh-CN" altLang="en-US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对原稿进行逐字逐句的校对，确保</a:t>
          </a:r>
          <a:r>
            <a:rPr lang="zh-CN" altLang="en-US" b="1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文字流畅、结构合理</a:t>
          </a:r>
          <a:r>
            <a:rPr lang="zh-CN" altLang="en-US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。对新闻内容的</a:t>
          </a:r>
          <a:r>
            <a:rPr lang="zh-CN" altLang="en-US" b="1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报道信息、专业内容</a:t>
          </a:r>
          <a:r>
            <a:rPr lang="zh-CN" altLang="en-US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进行审核</a:t>
          </a:r>
        </a:p>
      </dgm:t>
    </dgm:pt>
    <dgm:pt modelId="{590E24C9-AB41-44AD-81F9-D0DD50DF5264}" type="parTrans" cxnId="{B7397B0A-43AC-4FBF-B887-C8F10861D05A}">
      <dgm:prSet/>
      <dgm:spPr/>
      <dgm:t>
        <a:bodyPr/>
        <a:lstStyle/>
        <a:p>
          <a:endParaRPr lang="zh-CN" altLang="en-US"/>
        </a:p>
      </dgm:t>
    </dgm:pt>
    <dgm:pt modelId="{FFB64892-9C6F-421F-B6E8-F460842722C8}" type="sibTrans" cxnId="{B7397B0A-43AC-4FBF-B887-C8F10861D05A}">
      <dgm:prSet/>
      <dgm:spPr/>
      <dgm:t>
        <a:bodyPr/>
        <a:lstStyle/>
        <a:p>
          <a:endParaRPr lang="zh-CN" altLang="en-US"/>
        </a:p>
      </dgm:t>
    </dgm:pt>
    <dgm:pt modelId="{15ED5A90-C6E1-422B-9066-F07958004586}">
      <dgm:prSet phldrT="[文本]"/>
      <dgm:spPr/>
      <dgm:t>
        <a:bodyPr/>
        <a:lstStyle/>
        <a:p>
          <a:r>
            <a: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对稿件进行通读校对，检查是否符合</a:t>
          </a:r>
          <a:r>
            <a:rPr lang="zh-CN" altLang="en-US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新闻规范</a:t>
          </a:r>
          <a:r>
            <a: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，对新闻内容的</a:t>
          </a:r>
          <a:r>
            <a:rPr lang="zh-CN" altLang="en-US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专业内容、传播效益和发布价值</a:t>
          </a:r>
          <a:r>
            <a: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进行审核</a:t>
          </a:r>
        </a:p>
      </dgm:t>
    </dgm:pt>
    <dgm:pt modelId="{5646EC2F-2C56-4877-9BD8-C567BDDEB636}" type="parTrans" cxnId="{61EA7FCD-194B-458F-B1F4-46D26F5ACAC5}">
      <dgm:prSet/>
      <dgm:spPr/>
      <dgm:t>
        <a:bodyPr/>
        <a:lstStyle/>
        <a:p>
          <a:endParaRPr lang="zh-CN" altLang="en-US"/>
        </a:p>
      </dgm:t>
    </dgm:pt>
    <dgm:pt modelId="{D5A1FE33-A970-4292-944B-AC9217965256}" type="sibTrans" cxnId="{61EA7FCD-194B-458F-B1F4-46D26F5ACAC5}">
      <dgm:prSet/>
      <dgm:spPr/>
      <dgm:t>
        <a:bodyPr/>
        <a:lstStyle/>
        <a:p>
          <a:endParaRPr lang="zh-CN" altLang="en-US"/>
        </a:p>
      </dgm:t>
    </dgm:pt>
    <dgm:pt modelId="{C5647EAF-20AD-4E00-A3EF-BE1047F62A79}">
      <dgm:prSet phldrT="[文本]"/>
      <dgm:spPr/>
      <dgm:t>
        <a:bodyPr/>
        <a:lstStyle/>
        <a:p>
          <a:r>
            <a:rPr lang="zh-CN" altLang="en-US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进行最后的通读校对，对新闻内容的</a:t>
          </a:r>
          <a:r>
            <a:rPr lang="zh-CN" altLang="en-US" b="1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价值导向、内容质量、社会效果、是否符合党和国家的政策法规</a:t>
          </a:r>
          <a:r>
            <a:rPr lang="zh-CN" altLang="en-US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等方面进行审核，校对</a:t>
          </a:r>
        </a:p>
      </dgm:t>
    </dgm:pt>
    <dgm:pt modelId="{DCAB764A-5CFB-4080-A3FE-1CC93C7777E5}" type="parTrans" cxnId="{3986D4E3-1E31-44C0-A2E8-FCD1A2B587B0}">
      <dgm:prSet/>
      <dgm:spPr/>
      <dgm:t>
        <a:bodyPr/>
        <a:lstStyle/>
        <a:p>
          <a:endParaRPr lang="zh-CN" altLang="en-US"/>
        </a:p>
      </dgm:t>
    </dgm:pt>
    <dgm:pt modelId="{3EC510CB-B783-4A07-A069-2B2C61E60912}" type="sibTrans" cxnId="{3986D4E3-1E31-44C0-A2E8-FCD1A2B587B0}">
      <dgm:prSet/>
      <dgm:spPr/>
      <dgm:t>
        <a:bodyPr/>
        <a:lstStyle/>
        <a:p>
          <a:endParaRPr lang="zh-CN" altLang="en-US"/>
        </a:p>
      </dgm:t>
    </dgm:pt>
    <dgm:pt modelId="{CE8D508E-AC38-4D56-B664-BD1A3F211322}" type="pres">
      <dgm:prSet presAssocID="{A11B3C68-F6DA-4EAA-A073-DD152D6311F7}" presName="rootnode" presStyleCnt="0">
        <dgm:presLayoutVars>
          <dgm:chMax/>
          <dgm:chPref/>
          <dgm:dir/>
          <dgm:animLvl val="lvl"/>
        </dgm:presLayoutVars>
      </dgm:prSet>
      <dgm:spPr/>
    </dgm:pt>
    <dgm:pt modelId="{65412650-B20B-4AB9-A675-DEF1A30BF3CE}" type="pres">
      <dgm:prSet presAssocID="{E598F101-4C3D-4279-92F1-8D43FDDFEDDB}" presName="composite" presStyleCnt="0"/>
      <dgm:spPr/>
    </dgm:pt>
    <dgm:pt modelId="{C0DE3820-2F1E-4221-A146-6099C6AD0707}" type="pres">
      <dgm:prSet presAssocID="{E598F101-4C3D-4279-92F1-8D43FDDFEDDB}" presName="LShape" presStyleLbl="alignNode1" presStyleIdx="0" presStyleCnt="5"/>
      <dgm:spPr>
        <a:solidFill>
          <a:schemeClr val="accent1">
            <a:lumMod val="20000"/>
            <a:lumOff val="80000"/>
          </a:schemeClr>
        </a:solidFill>
        <a:ln>
          <a:noFill/>
        </a:ln>
      </dgm:spPr>
    </dgm:pt>
    <dgm:pt modelId="{59CCD36E-5C2E-4B2D-A51D-9ADB07231F13}" type="pres">
      <dgm:prSet presAssocID="{E598F101-4C3D-4279-92F1-8D43FDDFEDDB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32A29FE8-D9C0-4934-9BD4-12CB90838015}" type="pres">
      <dgm:prSet presAssocID="{E598F101-4C3D-4279-92F1-8D43FDDFEDDB}" presName="Triangle" presStyleLbl="alignNode1" presStyleIdx="1" presStyleCnt="5"/>
      <dgm:spPr>
        <a:solidFill>
          <a:schemeClr val="accent1">
            <a:lumMod val="20000"/>
            <a:lumOff val="80000"/>
          </a:schemeClr>
        </a:solidFill>
        <a:ln>
          <a:noFill/>
        </a:ln>
      </dgm:spPr>
    </dgm:pt>
    <dgm:pt modelId="{C5958F1C-5D61-49BC-B980-DDDAE57A629E}" type="pres">
      <dgm:prSet presAssocID="{FFB64892-9C6F-421F-B6E8-F460842722C8}" presName="sibTrans" presStyleCnt="0"/>
      <dgm:spPr/>
    </dgm:pt>
    <dgm:pt modelId="{CC4679EF-04B2-4597-82E1-7C4F56C4852C}" type="pres">
      <dgm:prSet presAssocID="{FFB64892-9C6F-421F-B6E8-F460842722C8}" presName="space" presStyleCnt="0"/>
      <dgm:spPr/>
    </dgm:pt>
    <dgm:pt modelId="{C086C829-DA25-44F2-81D1-09462082B9FF}" type="pres">
      <dgm:prSet presAssocID="{15ED5A90-C6E1-422B-9066-F07958004586}" presName="composite" presStyleCnt="0"/>
      <dgm:spPr/>
    </dgm:pt>
    <dgm:pt modelId="{483DAB0E-57B8-48D7-9EED-E2E3CCDF8437}" type="pres">
      <dgm:prSet presAssocID="{15ED5A90-C6E1-422B-9066-F07958004586}" presName="LShape" presStyleLbl="alignNode1" presStyleIdx="2" presStyleCnt="5"/>
      <dgm:spPr>
        <a:solidFill>
          <a:schemeClr val="accent1"/>
        </a:solidFill>
        <a:ln>
          <a:noFill/>
        </a:ln>
      </dgm:spPr>
    </dgm:pt>
    <dgm:pt modelId="{48084F62-BBD7-46BB-9598-C7C78304D9EF}" type="pres">
      <dgm:prSet presAssocID="{15ED5A90-C6E1-422B-9066-F07958004586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2382ADF-10DA-4F06-A486-5A113A4E6F1E}" type="pres">
      <dgm:prSet presAssocID="{15ED5A90-C6E1-422B-9066-F07958004586}" presName="Triangle" presStyleLbl="alignNode1" presStyleIdx="3" presStyleCnt="5"/>
      <dgm:spPr>
        <a:solidFill>
          <a:schemeClr val="accent1"/>
        </a:solidFill>
        <a:ln>
          <a:noFill/>
        </a:ln>
      </dgm:spPr>
    </dgm:pt>
    <dgm:pt modelId="{B24CFD48-F29C-48E5-998C-150EBE0B82D0}" type="pres">
      <dgm:prSet presAssocID="{D5A1FE33-A970-4292-944B-AC9217965256}" presName="sibTrans" presStyleCnt="0"/>
      <dgm:spPr/>
    </dgm:pt>
    <dgm:pt modelId="{49A36A32-F081-4707-A82D-B3E8DA9BEDAB}" type="pres">
      <dgm:prSet presAssocID="{D5A1FE33-A970-4292-944B-AC9217965256}" presName="space" presStyleCnt="0"/>
      <dgm:spPr/>
    </dgm:pt>
    <dgm:pt modelId="{3655D29A-D192-4EAA-8B35-8A02A785BDE0}" type="pres">
      <dgm:prSet presAssocID="{C5647EAF-20AD-4E00-A3EF-BE1047F62A79}" presName="composite" presStyleCnt="0"/>
      <dgm:spPr/>
    </dgm:pt>
    <dgm:pt modelId="{F9E91EF7-A56C-464A-ABBE-B1B6B9E8D964}" type="pres">
      <dgm:prSet presAssocID="{C5647EAF-20AD-4E00-A3EF-BE1047F62A79}" presName="LShape" presStyleLbl="alignNode1" presStyleIdx="4" presStyleCnt="5"/>
      <dgm:spPr>
        <a:solidFill>
          <a:schemeClr val="accent1">
            <a:lumMod val="20000"/>
            <a:lumOff val="80000"/>
          </a:schemeClr>
        </a:solidFill>
        <a:ln>
          <a:noFill/>
        </a:ln>
      </dgm:spPr>
    </dgm:pt>
    <dgm:pt modelId="{2B7A35D9-6BC1-4ED2-8F0F-9E01E9A2C4BA}" type="pres">
      <dgm:prSet presAssocID="{C5647EAF-20AD-4E00-A3EF-BE1047F62A79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7397B0A-43AC-4FBF-B887-C8F10861D05A}" srcId="{A11B3C68-F6DA-4EAA-A073-DD152D6311F7}" destId="{E598F101-4C3D-4279-92F1-8D43FDDFEDDB}" srcOrd="0" destOrd="0" parTransId="{590E24C9-AB41-44AD-81F9-D0DD50DF5264}" sibTransId="{FFB64892-9C6F-421F-B6E8-F460842722C8}"/>
    <dgm:cxn modelId="{11A68520-6D71-41D8-8F72-BBAE69838610}" type="presOf" srcId="{C5647EAF-20AD-4E00-A3EF-BE1047F62A79}" destId="{2B7A35D9-6BC1-4ED2-8F0F-9E01E9A2C4BA}" srcOrd="0" destOrd="0" presId="urn:microsoft.com/office/officeart/2009/3/layout/StepUpProcess"/>
    <dgm:cxn modelId="{DEDE2E9E-D5F1-443B-8ABE-2E635D72A595}" type="presOf" srcId="{E598F101-4C3D-4279-92F1-8D43FDDFEDDB}" destId="{59CCD36E-5C2E-4B2D-A51D-9ADB07231F13}" srcOrd="0" destOrd="0" presId="urn:microsoft.com/office/officeart/2009/3/layout/StepUpProcess"/>
    <dgm:cxn modelId="{5C4994A0-ACCE-4729-A056-E6FA9ADB7C2A}" type="presOf" srcId="{15ED5A90-C6E1-422B-9066-F07958004586}" destId="{48084F62-BBD7-46BB-9598-C7C78304D9EF}" srcOrd="0" destOrd="0" presId="urn:microsoft.com/office/officeart/2009/3/layout/StepUpProcess"/>
    <dgm:cxn modelId="{61EA7FCD-194B-458F-B1F4-46D26F5ACAC5}" srcId="{A11B3C68-F6DA-4EAA-A073-DD152D6311F7}" destId="{15ED5A90-C6E1-422B-9066-F07958004586}" srcOrd="1" destOrd="0" parTransId="{5646EC2F-2C56-4877-9BD8-C567BDDEB636}" sibTransId="{D5A1FE33-A970-4292-944B-AC9217965256}"/>
    <dgm:cxn modelId="{A9DB94CF-4FB4-4E3A-BB47-D6D426FDF0D6}" type="presOf" srcId="{A11B3C68-F6DA-4EAA-A073-DD152D6311F7}" destId="{CE8D508E-AC38-4D56-B664-BD1A3F211322}" srcOrd="0" destOrd="0" presId="urn:microsoft.com/office/officeart/2009/3/layout/StepUpProcess"/>
    <dgm:cxn modelId="{3986D4E3-1E31-44C0-A2E8-FCD1A2B587B0}" srcId="{A11B3C68-F6DA-4EAA-A073-DD152D6311F7}" destId="{C5647EAF-20AD-4E00-A3EF-BE1047F62A79}" srcOrd="2" destOrd="0" parTransId="{DCAB764A-5CFB-4080-A3FE-1CC93C7777E5}" sibTransId="{3EC510CB-B783-4A07-A069-2B2C61E60912}"/>
    <dgm:cxn modelId="{4C6791DA-F9DD-4D83-8804-A320CFDAF3B9}" type="presParOf" srcId="{CE8D508E-AC38-4D56-B664-BD1A3F211322}" destId="{65412650-B20B-4AB9-A675-DEF1A30BF3CE}" srcOrd="0" destOrd="0" presId="urn:microsoft.com/office/officeart/2009/3/layout/StepUpProcess"/>
    <dgm:cxn modelId="{8525E238-60E6-4934-AEE8-2A2FAA6C169C}" type="presParOf" srcId="{65412650-B20B-4AB9-A675-DEF1A30BF3CE}" destId="{C0DE3820-2F1E-4221-A146-6099C6AD0707}" srcOrd="0" destOrd="0" presId="urn:microsoft.com/office/officeart/2009/3/layout/StepUpProcess"/>
    <dgm:cxn modelId="{2977E5FC-FD7C-4935-B76F-E551608A14AA}" type="presParOf" srcId="{65412650-B20B-4AB9-A675-DEF1A30BF3CE}" destId="{59CCD36E-5C2E-4B2D-A51D-9ADB07231F13}" srcOrd="1" destOrd="0" presId="urn:microsoft.com/office/officeart/2009/3/layout/StepUpProcess"/>
    <dgm:cxn modelId="{4053F71E-B08F-4892-9A85-FF1BFB2ACCE3}" type="presParOf" srcId="{65412650-B20B-4AB9-A675-DEF1A30BF3CE}" destId="{32A29FE8-D9C0-4934-9BD4-12CB90838015}" srcOrd="2" destOrd="0" presId="urn:microsoft.com/office/officeart/2009/3/layout/StepUpProcess"/>
    <dgm:cxn modelId="{36ADBE4A-F458-45A2-82B8-70BBE2F7005D}" type="presParOf" srcId="{CE8D508E-AC38-4D56-B664-BD1A3F211322}" destId="{C5958F1C-5D61-49BC-B980-DDDAE57A629E}" srcOrd="1" destOrd="0" presId="urn:microsoft.com/office/officeart/2009/3/layout/StepUpProcess"/>
    <dgm:cxn modelId="{E3DF447C-F9AE-40CA-B7F5-23537A1A08AB}" type="presParOf" srcId="{C5958F1C-5D61-49BC-B980-DDDAE57A629E}" destId="{CC4679EF-04B2-4597-82E1-7C4F56C4852C}" srcOrd="0" destOrd="0" presId="urn:microsoft.com/office/officeart/2009/3/layout/StepUpProcess"/>
    <dgm:cxn modelId="{FB05FCB6-E8E1-4050-B583-2372B67DC91C}" type="presParOf" srcId="{CE8D508E-AC38-4D56-B664-BD1A3F211322}" destId="{C086C829-DA25-44F2-81D1-09462082B9FF}" srcOrd="2" destOrd="0" presId="urn:microsoft.com/office/officeart/2009/3/layout/StepUpProcess"/>
    <dgm:cxn modelId="{1E85BA9B-FF3C-4BCE-B0E7-B2C5D201DDA5}" type="presParOf" srcId="{C086C829-DA25-44F2-81D1-09462082B9FF}" destId="{483DAB0E-57B8-48D7-9EED-E2E3CCDF8437}" srcOrd="0" destOrd="0" presId="urn:microsoft.com/office/officeart/2009/3/layout/StepUpProcess"/>
    <dgm:cxn modelId="{D0A535F9-48FD-47C8-BDCE-AD1E3CD74D14}" type="presParOf" srcId="{C086C829-DA25-44F2-81D1-09462082B9FF}" destId="{48084F62-BBD7-46BB-9598-C7C78304D9EF}" srcOrd="1" destOrd="0" presId="urn:microsoft.com/office/officeart/2009/3/layout/StepUpProcess"/>
    <dgm:cxn modelId="{8A0766DC-306B-4C38-B15E-9C10A8C16C69}" type="presParOf" srcId="{C086C829-DA25-44F2-81D1-09462082B9FF}" destId="{C2382ADF-10DA-4F06-A486-5A113A4E6F1E}" srcOrd="2" destOrd="0" presId="urn:microsoft.com/office/officeart/2009/3/layout/StepUpProcess"/>
    <dgm:cxn modelId="{DE5B9461-9BB1-451B-B943-8BAAA07828CF}" type="presParOf" srcId="{CE8D508E-AC38-4D56-B664-BD1A3F211322}" destId="{B24CFD48-F29C-48E5-998C-150EBE0B82D0}" srcOrd="3" destOrd="0" presId="urn:microsoft.com/office/officeart/2009/3/layout/StepUpProcess"/>
    <dgm:cxn modelId="{23287C58-CB38-4062-898B-7F65BBE5788C}" type="presParOf" srcId="{B24CFD48-F29C-48E5-998C-150EBE0B82D0}" destId="{49A36A32-F081-4707-A82D-B3E8DA9BEDAB}" srcOrd="0" destOrd="0" presId="urn:microsoft.com/office/officeart/2009/3/layout/StepUpProcess"/>
    <dgm:cxn modelId="{C6C41FBD-5853-41C0-AD7C-11ECE9C7392A}" type="presParOf" srcId="{CE8D508E-AC38-4D56-B664-BD1A3F211322}" destId="{3655D29A-D192-4EAA-8B35-8A02A785BDE0}" srcOrd="4" destOrd="0" presId="urn:microsoft.com/office/officeart/2009/3/layout/StepUpProcess"/>
    <dgm:cxn modelId="{87AC46BE-2A9E-43F8-9FA1-4B739E186255}" type="presParOf" srcId="{3655D29A-D192-4EAA-8B35-8A02A785BDE0}" destId="{F9E91EF7-A56C-464A-ABBE-B1B6B9E8D964}" srcOrd="0" destOrd="0" presId="urn:microsoft.com/office/officeart/2009/3/layout/StepUpProcess"/>
    <dgm:cxn modelId="{80C6CA3F-678B-441D-B669-DBCB7D024BE2}" type="presParOf" srcId="{3655D29A-D192-4EAA-8B35-8A02A785BDE0}" destId="{2B7A35D9-6BC1-4ED2-8F0F-9E01E9A2C4BA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1B3C68-F6DA-4EAA-A073-DD152D6311F7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E598F101-4C3D-4279-92F1-8D43FDDFEDDB}">
      <dgm:prSet phldrT="[文本]"/>
      <dgm:spPr/>
      <dgm:t>
        <a:bodyPr/>
        <a:lstStyle/>
        <a:p>
          <a:pPr>
            <a:buNone/>
          </a:pPr>
          <a:r>
            <a:rPr lang="zh-CN" altLang="en-US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对原稿进行逐字逐句的校对，确保</a:t>
          </a:r>
          <a:r>
            <a:rPr lang="zh-CN" altLang="en-US" b="1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文字流畅、结构合理</a:t>
          </a:r>
          <a:r>
            <a:rPr lang="zh-CN" altLang="en-US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。对新闻内容的</a:t>
          </a:r>
          <a:r>
            <a:rPr lang="zh-CN" altLang="en-US" b="1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报道信息、专业内容</a:t>
          </a:r>
          <a:r>
            <a:rPr lang="zh-CN" altLang="en-US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进行审核</a:t>
          </a:r>
        </a:p>
      </dgm:t>
    </dgm:pt>
    <dgm:pt modelId="{590E24C9-AB41-44AD-81F9-D0DD50DF5264}" type="parTrans" cxnId="{B7397B0A-43AC-4FBF-B887-C8F10861D05A}">
      <dgm:prSet/>
      <dgm:spPr/>
      <dgm:t>
        <a:bodyPr/>
        <a:lstStyle/>
        <a:p>
          <a:endParaRPr lang="zh-CN" altLang="en-US"/>
        </a:p>
      </dgm:t>
    </dgm:pt>
    <dgm:pt modelId="{FFB64892-9C6F-421F-B6E8-F460842722C8}" type="sibTrans" cxnId="{B7397B0A-43AC-4FBF-B887-C8F10861D05A}">
      <dgm:prSet/>
      <dgm:spPr/>
      <dgm:t>
        <a:bodyPr/>
        <a:lstStyle/>
        <a:p>
          <a:endParaRPr lang="zh-CN" altLang="en-US"/>
        </a:p>
      </dgm:t>
    </dgm:pt>
    <dgm:pt modelId="{15ED5A90-C6E1-422B-9066-F07958004586}">
      <dgm:prSet phldrT="[文本]"/>
      <dgm:spPr/>
      <dgm:t>
        <a:bodyPr/>
        <a:lstStyle/>
        <a:p>
          <a:r>
            <a:rPr lang="zh-CN" altLang="en-US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对稿件进行通读校对，检查是否符合</a:t>
          </a:r>
          <a:r>
            <a:rPr lang="zh-CN" altLang="en-US" b="1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新闻规范</a:t>
          </a:r>
          <a:r>
            <a:rPr lang="zh-CN" altLang="en-US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，对新闻内容的</a:t>
          </a:r>
          <a:r>
            <a:rPr lang="zh-CN" altLang="en-US" b="1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专业内容、传播效益和发布价值</a:t>
          </a:r>
          <a:r>
            <a:rPr lang="zh-CN" altLang="en-US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进行审核</a:t>
          </a:r>
        </a:p>
      </dgm:t>
    </dgm:pt>
    <dgm:pt modelId="{5646EC2F-2C56-4877-9BD8-C567BDDEB636}" type="parTrans" cxnId="{61EA7FCD-194B-458F-B1F4-46D26F5ACAC5}">
      <dgm:prSet/>
      <dgm:spPr/>
      <dgm:t>
        <a:bodyPr/>
        <a:lstStyle/>
        <a:p>
          <a:endParaRPr lang="zh-CN" altLang="en-US"/>
        </a:p>
      </dgm:t>
    </dgm:pt>
    <dgm:pt modelId="{D5A1FE33-A970-4292-944B-AC9217965256}" type="sibTrans" cxnId="{61EA7FCD-194B-458F-B1F4-46D26F5ACAC5}">
      <dgm:prSet/>
      <dgm:spPr/>
      <dgm:t>
        <a:bodyPr/>
        <a:lstStyle/>
        <a:p>
          <a:endParaRPr lang="zh-CN" altLang="en-US"/>
        </a:p>
      </dgm:t>
    </dgm:pt>
    <dgm:pt modelId="{C5647EAF-20AD-4E00-A3EF-BE1047F62A79}">
      <dgm:prSet phldrT="[文本]"/>
      <dgm:spPr/>
      <dgm:t>
        <a:bodyPr/>
        <a:lstStyle/>
        <a:p>
          <a:r>
            <a: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进行最后的通读校对，对新闻内容的</a:t>
          </a:r>
          <a:r>
            <a:rPr lang="zh-CN" altLang="en-US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价值导向、内容质量、社会效果、是否符合党和国家的政策法规</a:t>
          </a:r>
          <a:r>
            <a: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等方面进行审核，校对</a:t>
          </a:r>
        </a:p>
      </dgm:t>
    </dgm:pt>
    <dgm:pt modelId="{DCAB764A-5CFB-4080-A3FE-1CC93C7777E5}" type="parTrans" cxnId="{3986D4E3-1E31-44C0-A2E8-FCD1A2B587B0}">
      <dgm:prSet/>
      <dgm:spPr/>
      <dgm:t>
        <a:bodyPr/>
        <a:lstStyle/>
        <a:p>
          <a:endParaRPr lang="zh-CN" altLang="en-US"/>
        </a:p>
      </dgm:t>
    </dgm:pt>
    <dgm:pt modelId="{3EC510CB-B783-4A07-A069-2B2C61E60912}" type="sibTrans" cxnId="{3986D4E3-1E31-44C0-A2E8-FCD1A2B587B0}">
      <dgm:prSet/>
      <dgm:spPr/>
      <dgm:t>
        <a:bodyPr/>
        <a:lstStyle/>
        <a:p>
          <a:endParaRPr lang="zh-CN" altLang="en-US"/>
        </a:p>
      </dgm:t>
    </dgm:pt>
    <dgm:pt modelId="{CE8D508E-AC38-4D56-B664-BD1A3F211322}" type="pres">
      <dgm:prSet presAssocID="{A11B3C68-F6DA-4EAA-A073-DD152D6311F7}" presName="rootnode" presStyleCnt="0">
        <dgm:presLayoutVars>
          <dgm:chMax/>
          <dgm:chPref/>
          <dgm:dir/>
          <dgm:animLvl val="lvl"/>
        </dgm:presLayoutVars>
      </dgm:prSet>
      <dgm:spPr/>
    </dgm:pt>
    <dgm:pt modelId="{65412650-B20B-4AB9-A675-DEF1A30BF3CE}" type="pres">
      <dgm:prSet presAssocID="{E598F101-4C3D-4279-92F1-8D43FDDFEDDB}" presName="composite" presStyleCnt="0"/>
      <dgm:spPr/>
    </dgm:pt>
    <dgm:pt modelId="{C0DE3820-2F1E-4221-A146-6099C6AD0707}" type="pres">
      <dgm:prSet presAssocID="{E598F101-4C3D-4279-92F1-8D43FDDFEDDB}" presName="LShape" presStyleLbl="alignNode1" presStyleIdx="0" presStyleCnt="5"/>
      <dgm:spPr>
        <a:solidFill>
          <a:schemeClr val="accent1">
            <a:lumMod val="20000"/>
            <a:lumOff val="80000"/>
          </a:schemeClr>
        </a:solidFill>
        <a:ln>
          <a:noFill/>
        </a:ln>
      </dgm:spPr>
    </dgm:pt>
    <dgm:pt modelId="{59CCD36E-5C2E-4B2D-A51D-9ADB07231F13}" type="pres">
      <dgm:prSet presAssocID="{E598F101-4C3D-4279-92F1-8D43FDDFEDDB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32A29FE8-D9C0-4934-9BD4-12CB90838015}" type="pres">
      <dgm:prSet presAssocID="{E598F101-4C3D-4279-92F1-8D43FDDFEDDB}" presName="Triangle" presStyleLbl="alignNode1" presStyleIdx="1" presStyleCnt="5"/>
      <dgm:spPr>
        <a:solidFill>
          <a:schemeClr val="accent1">
            <a:lumMod val="20000"/>
            <a:lumOff val="80000"/>
          </a:schemeClr>
        </a:solidFill>
        <a:ln>
          <a:noFill/>
        </a:ln>
      </dgm:spPr>
    </dgm:pt>
    <dgm:pt modelId="{C5958F1C-5D61-49BC-B980-DDDAE57A629E}" type="pres">
      <dgm:prSet presAssocID="{FFB64892-9C6F-421F-B6E8-F460842722C8}" presName="sibTrans" presStyleCnt="0"/>
      <dgm:spPr/>
    </dgm:pt>
    <dgm:pt modelId="{CC4679EF-04B2-4597-82E1-7C4F56C4852C}" type="pres">
      <dgm:prSet presAssocID="{FFB64892-9C6F-421F-B6E8-F460842722C8}" presName="space" presStyleCnt="0"/>
      <dgm:spPr/>
    </dgm:pt>
    <dgm:pt modelId="{C086C829-DA25-44F2-81D1-09462082B9FF}" type="pres">
      <dgm:prSet presAssocID="{15ED5A90-C6E1-422B-9066-F07958004586}" presName="composite" presStyleCnt="0"/>
      <dgm:spPr/>
    </dgm:pt>
    <dgm:pt modelId="{483DAB0E-57B8-48D7-9EED-E2E3CCDF8437}" type="pres">
      <dgm:prSet presAssocID="{15ED5A90-C6E1-422B-9066-F07958004586}" presName="LShape" presStyleLbl="alignNode1" presStyleIdx="2" presStyleCnt="5"/>
      <dgm:spPr>
        <a:solidFill>
          <a:schemeClr val="accent1">
            <a:lumMod val="20000"/>
            <a:lumOff val="80000"/>
          </a:schemeClr>
        </a:solidFill>
        <a:ln>
          <a:noFill/>
        </a:ln>
      </dgm:spPr>
    </dgm:pt>
    <dgm:pt modelId="{48084F62-BBD7-46BB-9598-C7C78304D9EF}" type="pres">
      <dgm:prSet presAssocID="{15ED5A90-C6E1-422B-9066-F07958004586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2382ADF-10DA-4F06-A486-5A113A4E6F1E}" type="pres">
      <dgm:prSet presAssocID="{15ED5A90-C6E1-422B-9066-F07958004586}" presName="Triangle" presStyleLbl="alignNode1" presStyleIdx="3" presStyleCnt="5"/>
      <dgm:spPr>
        <a:solidFill>
          <a:schemeClr val="accent1">
            <a:lumMod val="20000"/>
            <a:lumOff val="80000"/>
          </a:schemeClr>
        </a:solidFill>
        <a:ln>
          <a:noFill/>
        </a:ln>
      </dgm:spPr>
    </dgm:pt>
    <dgm:pt modelId="{B24CFD48-F29C-48E5-998C-150EBE0B82D0}" type="pres">
      <dgm:prSet presAssocID="{D5A1FE33-A970-4292-944B-AC9217965256}" presName="sibTrans" presStyleCnt="0"/>
      <dgm:spPr/>
    </dgm:pt>
    <dgm:pt modelId="{49A36A32-F081-4707-A82D-B3E8DA9BEDAB}" type="pres">
      <dgm:prSet presAssocID="{D5A1FE33-A970-4292-944B-AC9217965256}" presName="space" presStyleCnt="0"/>
      <dgm:spPr/>
    </dgm:pt>
    <dgm:pt modelId="{3655D29A-D192-4EAA-8B35-8A02A785BDE0}" type="pres">
      <dgm:prSet presAssocID="{C5647EAF-20AD-4E00-A3EF-BE1047F62A79}" presName="composite" presStyleCnt="0"/>
      <dgm:spPr/>
    </dgm:pt>
    <dgm:pt modelId="{F9E91EF7-A56C-464A-ABBE-B1B6B9E8D964}" type="pres">
      <dgm:prSet presAssocID="{C5647EAF-20AD-4E00-A3EF-BE1047F62A79}" presName="LShape" presStyleLbl="alignNode1" presStyleIdx="4" presStyleCnt="5"/>
      <dgm:spPr>
        <a:solidFill>
          <a:schemeClr val="accent5">
            <a:lumMod val="75000"/>
          </a:schemeClr>
        </a:solidFill>
        <a:ln>
          <a:noFill/>
        </a:ln>
      </dgm:spPr>
    </dgm:pt>
    <dgm:pt modelId="{2B7A35D9-6BC1-4ED2-8F0F-9E01E9A2C4BA}" type="pres">
      <dgm:prSet presAssocID="{C5647EAF-20AD-4E00-A3EF-BE1047F62A79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7397B0A-43AC-4FBF-B887-C8F10861D05A}" srcId="{A11B3C68-F6DA-4EAA-A073-DD152D6311F7}" destId="{E598F101-4C3D-4279-92F1-8D43FDDFEDDB}" srcOrd="0" destOrd="0" parTransId="{590E24C9-AB41-44AD-81F9-D0DD50DF5264}" sibTransId="{FFB64892-9C6F-421F-B6E8-F460842722C8}"/>
    <dgm:cxn modelId="{11A68520-6D71-41D8-8F72-BBAE69838610}" type="presOf" srcId="{C5647EAF-20AD-4E00-A3EF-BE1047F62A79}" destId="{2B7A35D9-6BC1-4ED2-8F0F-9E01E9A2C4BA}" srcOrd="0" destOrd="0" presId="urn:microsoft.com/office/officeart/2009/3/layout/StepUpProcess"/>
    <dgm:cxn modelId="{DEDE2E9E-D5F1-443B-8ABE-2E635D72A595}" type="presOf" srcId="{E598F101-4C3D-4279-92F1-8D43FDDFEDDB}" destId="{59CCD36E-5C2E-4B2D-A51D-9ADB07231F13}" srcOrd="0" destOrd="0" presId="urn:microsoft.com/office/officeart/2009/3/layout/StepUpProcess"/>
    <dgm:cxn modelId="{5C4994A0-ACCE-4729-A056-E6FA9ADB7C2A}" type="presOf" srcId="{15ED5A90-C6E1-422B-9066-F07958004586}" destId="{48084F62-BBD7-46BB-9598-C7C78304D9EF}" srcOrd="0" destOrd="0" presId="urn:microsoft.com/office/officeart/2009/3/layout/StepUpProcess"/>
    <dgm:cxn modelId="{61EA7FCD-194B-458F-B1F4-46D26F5ACAC5}" srcId="{A11B3C68-F6DA-4EAA-A073-DD152D6311F7}" destId="{15ED5A90-C6E1-422B-9066-F07958004586}" srcOrd="1" destOrd="0" parTransId="{5646EC2F-2C56-4877-9BD8-C567BDDEB636}" sibTransId="{D5A1FE33-A970-4292-944B-AC9217965256}"/>
    <dgm:cxn modelId="{A9DB94CF-4FB4-4E3A-BB47-D6D426FDF0D6}" type="presOf" srcId="{A11B3C68-F6DA-4EAA-A073-DD152D6311F7}" destId="{CE8D508E-AC38-4D56-B664-BD1A3F211322}" srcOrd="0" destOrd="0" presId="urn:microsoft.com/office/officeart/2009/3/layout/StepUpProcess"/>
    <dgm:cxn modelId="{3986D4E3-1E31-44C0-A2E8-FCD1A2B587B0}" srcId="{A11B3C68-F6DA-4EAA-A073-DD152D6311F7}" destId="{C5647EAF-20AD-4E00-A3EF-BE1047F62A79}" srcOrd="2" destOrd="0" parTransId="{DCAB764A-5CFB-4080-A3FE-1CC93C7777E5}" sibTransId="{3EC510CB-B783-4A07-A069-2B2C61E60912}"/>
    <dgm:cxn modelId="{4C6791DA-F9DD-4D83-8804-A320CFDAF3B9}" type="presParOf" srcId="{CE8D508E-AC38-4D56-B664-BD1A3F211322}" destId="{65412650-B20B-4AB9-A675-DEF1A30BF3CE}" srcOrd="0" destOrd="0" presId="urn:microsoft.com/office/officeart/2009/3/layout/StepUpProcess"/>
    <dgm:cxn modelId="{8525E238-60E6-4934-AEE8-2A2FAA6C169C}" type="presParOf" srcId="{65412650-B20B-4AB9-A675-DEF1A30BF3CE}" destId="{C0DE3820-2F1E-4221-A146-6099C6AD0707}" srcOrd="0" destOrd="0" presId="urn:microsoft.com/office/officeart/2009/3/layout/StepUpProcess"/>
    <dgm:cxn modelId="{2977E5FC-FD7C-4935-B76F-E551608A14AA}" type="presParOf" srcId="{65412650-B20B-4AB9-A675-DEF1A30BF3CE}" destId="{59CCD36E-5C2E-4B2D-A51D-9ADB07231F13}" srcOrd="1" destOrd="0" presId="urn:microsoft.com/office/officeart/2009/3/layout/StepUpProcess"/>
    <dgm:cxn modelId="{4053F71E-B08F-4892-9A85-FF1BFB2ACCE3}" type="presParOf" srcId="{65412650-B20B-4AB9-A675-DEF1A30BF3CE}" destId="{32A29FE8-D9C0-4934-9BD4-12CB90838015}" srcOrd="2" destOrd="0" presId="urn:microsoft.com/office/officeart/2009/3/layout/StepUpProcess"/>
    <dgm:cxn modelId="{36ADBE4A-F458-45A2-82B8-70BBE2F7005D}" type="presParOf" srcId="{CE8D508E-AC38-4D56-B664-BD1A3F211322}" destId="{C5958F1C-5D61-49BC-B980-DDDAE57A629E}" srcOrd="1" destOrd="0" presId="urn:microsoft.com/office/officeart/2009/3/layout/StepUpProcess"/>
    <dgm:cxn modelId="{E3DF447C-F9AE-40CA-B7F5-23537A1A08AB}" type="presParOf" srcId="{C5958F1C-5D61-49BC-B980-DDDAE57A629E}" destId="{CC4679EF-04B2-4597-82E1-7C4F56C4852C}" srcOrd="0" destOrd="0" presId="urn:microsoft.com/office/officeart/2009/3/layout/StepUpProcess"/>
    <dgm:cxn modelId="{FB05FCB6-E8E1-4050-B583-2372B67DC91C}" type="presParOf" srcId="{CE8D508E-AC38-4D56-B664-BD1A3F211322}" destId="{C086C829-DA25-44F2-81D1-09462082B9FF}" srcOrd="2" destOrd="0" presId="urn:microsoft.com/office/officeart/2009/3/layout/StepUpProcess"/>
    <dgm:cxn modelId="{1E85BA9B-FF3C-4BCE-B0E7-B2C5D201DDA5}" type="presParOf" srcId="{C086C829-DA25-44F2-81D1-09462082B9FF}" destId="{483DAB0E-57B8-48D7-9EED-E2E3CCDF8437}" srcOrd="0" destOrd="0" presId="urn:microsoft.com/office/officeart/2009/3/layout/StepUpProcess"/>
    <dgm:cxn modelId="{D0A535F9-48FD-47C8-BDCE-AD1E3CD74D14}" type="presParOf" srcId="{C086C829-DA25-44F2-81D1-09462082B9FF}" destId="{48084F62-BBD7-46BB-9598-C7C78304D9EF}" srcOrd="1" destOrd="0" presId="urn:microsoft.com/office/officeart/2009/3/layout/StepUpProcess"/>
    <dgm:cxn modelId="{8A0766DC-306B-4C38-B15E-9C10A8C16C69}" type="presParOf" srcId="{C086C829-DA25-44F2-81D1-09462082B9FF}" destId="{C2382ADF-10DA-4F06-A486-5A113A4E6F1E}" srcOrd="2" destOrd="0" presId="urn:microsoft.com/office/officeart/2009/3/layout/StepUpProcess"/>
    <dgm:cxn modelId="{DE5B9461-9BB1-451B-B943-8BAAA07828CF}" type="presParOf" srcId="{CE8D508E-AC38-4D56-B664-BD1A3F211322}" destId="{B24CFD48-F29C-48E5-998C-150EBE0B82D0}" srcOrd="3" destOrd="0" presId="urn:microsoft.com/office/officeart/2009/3/layout/StepUpProcess"/>
    <dgm:cxn modelId="{23287C58-CB38-4062-898B-7F65BBE5788C}" type="presParOf" srcId="{B24CFD48-F29C-48E5-998C-150EBE0B82D0}" destId="{49A36A32-F081-4707-A82D-B3E8DA9BEDAB}" srcOrd="0" destOrd="0" presId="urn:microsoft.com/office/officeart/2009/3/layout/StepUpProcess"/>
    <dgm:cxn modelId="{C6C41FBD-5853-41C0-AD7C-11ECE9C7392A}" type="presParOf" srcId="{CE8D508E-AC38-4D56-B664-BD1A3F211322}" destId="{3655D29A-D192-4EAA-8B35-8A02A785BDE0}" srcOrd="4" destOrd="0" presId="urn:microsoft.com/office/officeart/2009/3/layout/StepUpProcess"/>
    <dgm:cxn modelId="{87AC46BE-2A9E-43F8-9FA1-4B739E186255}" type="presParOf" srcId="{3655D29A-D192-4EAA-8B35-8A02A785BDE0}" destId="{F9E91EF7-A56C-464A-ABBE-B1B6B9E8D964}" srcOrd="0" destOrd="0" presId="urn:microsoft.com/office/officeart/2009/3/layout/StepUpProcess"/>
    <dgm:cxn modelId="{80C6CA3F-678B-441D-B669-DBCB7D024BE2}" type="presParOf" srcId="{3655D29A-D192-4EAA-8B35-8A02A785BDE0}" destId="{2B7A35D9-6BC1-4ED2-8F0F-9E01E9A2C4BA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DE3820-2F1E-4221-A146-6099C6AD0707}">
      <dsp:nvSpPr>
        <dsp:cNvPr id="0" name=""/>
        <dsp:cNvSpPr/>
      </dsp:nvSpPr>
      <dsp:spPr>
        <a:xfrm rot="5400000">
          <a:off x="505895" y="2263996"/>
          <a:ext cx="1520094" cy="2529403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CCD36E-5C2E-4B2D-A51D-9ADB07231F13}">
      <dsp:nvSpPr>
        <dsp:cNvPr id="0" name=""/>
        <dsp:cNvSpPr/>
      </dsp:nvSpPr>
      <dsp:spPr>
        <a:xfrm>
          <a:off x="252153" y="3019742"/>
          <a:ext cx="2283559" cy="2001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对原稿进行逐字逐句的校对，确保</a:t>
          </a:r>
          <a:r>
            <a:rPr lang="zh-CN" altLang="en-US" sz="1500" b="1" kern="1200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文字流畅、结构合理</a:t>
          </a:r>
          <a:r>
            <a:rPr lang="zh-CN" altLang="en-US" sz="1500" kern="1200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。对新闻内容的</a:t>
          </a:r>
          <a:r>
            <a:rPr lang="zh-CN" altLang="en-US" sz="1500" b="1" kern="1200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报道信息、专业内容</a:t>
          </a:r>
          <a:r>
            <a:rPr lang="zh-CN" altLang="en-US" sz="1500" kern="1200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进行审核</a:t>
          </a:r>
        </a:p>
      </dsp:txBody>
      <dsp:txXfrm>
        <a:off x="252153" y="3019742"/>
        <a:ext cx="2283559" cy="2001673"/>
      </dsp:txXfrm>
    </dsp:sp>
    <dsp:sp modelId="{32A29FE8-D9C0-4934-9BD4-12CB90838015}">
      <dsp:nvSpPr>
        <dsp:cNvPr id="0" name=""/>
        <dsp:cNvSpPr/>
      </dsp:nvSpPr>
      <dsp:spPr>
        <a:xfrm>
          <a:off x="2104853" y="2077778"/>
          <a:ext cx="430860" cy="43086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3DAB0E-57B8-48D7-9EED-E2E3CCDF8437}">
      <dsp:nvSpPr>
        <dsp:cNvPr id="0" name=""/>
        <dsp:cNvSpPr/>
      </dsp:nvSpPr>
      <dsp:spPr>
        <a:xfrm rot="5400000">
          <a:off x="3301418" y="1572241"/>
          <a:ext cx="1520094" cy="2529403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084F62-BBD7-46BB-9598-C7C78304D9EF}">
      <dsp:nvSpPr>
        <dsp:cNvPr id="0" name=""/>
        <dsp:cNvSpPr/>
      </dsp:nvSpPr>
      <dsp:spPr>
        <a:xfrm>
          <a:off x="3047676" y="2327987"/>
          <a:ext cx="2283559" cy="2001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对稿件进行通读校对，检查是否符合</a:t>
          </a:r>
          <a:r>
            <a:rPr lang="zh-CN" altLang="en-US" sz="1500" b="1" kern="12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新闻规范</a:t>
          </a:r>
          <a:r>
            <a:rPr lang="zh-CN" altLang="en-US" sz="1500" kern="12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，对新闻内容的</a:t>
          </a:r>
          <a:r>
            <a:rPr lang="zh-CN" altLang="en-US" sz="1500" b="1" kern="12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专业内容、传播效益和发布价值</a:t>
          </a:r>
          <a:r>
            <a:rPr lang="zh-CN" altLang="en-US" sz="1500" kern="12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进行审核</a:t>
          </a:r>
        </a:p>
      </dsp:txBody>
      <dsp:txXfrm>
        <a:off x="3047676" y="2327987"/>
        <a:ext cx="2283559" cy="2001673"/>
      </dsp:txXfrm>
    </dsp:sp>
    <dsp:sp modelId="{C2382ADF-10DA-4F06-A486-5A113A4E6F1E}">
      <dsp:nvSpPr>
        <dsp:cNvPr id="0" name=""/>
        <dsp:cNvSpPr/>
      </dsp:nvSpPr>
      <dsp:spPr>
        <a:xfrm>
          <a:off x="4900375" y="1386023"/>
          <a:ext cx="430860" cy="430860"/>
        </a:xfrm>
        <a:prstGeom prst="triangle">
          <a:avLst>
            <a:gd name="adj" fmla="val 10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E91EF7-A56C-464A-ABBE-B1B6B9E8D964}">
      <dsp:nvSpPr>
        <dsp:cNvPr id="0" name=""/>
        <dsp:cNvSpPr/>
      </dsp:nvSpPr>
      <dsp:spPr>
        <a:xfrm rot="5400000">
          <a:off x="6096940" y="880486"/>
          <a:ext cx="1520094" cy="2529403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7A35D9-6BC1-4ED2-8F0F-9E01E9A2C4BA}">
      <dsp:nvSpPr>
        <dsp:cNvPr id="0" name=""/>
        <dsp:cNvSpPr/>
      </dsp:nvSpPr>
      <dsp:spPr>
        <a:xfrm>
          <a:off x="5843199" y="1636232"/>
          <a:ext cx="2283559" cy="2001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进行最后的通读校对，对新闻内容的</a:t>
          </a:r>
          <a:r>
            <a:rPr lang="zh-CN" altLang="en-US" sz="1500" b="1" kern="12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价值导向、内容质量、社会效果、是否符合党和国家的政策法规</a:t>
          </a:r>
          <a:r>
            <a:rPr lang="zh-CN" altLang="en-US" sz="1500" kern="12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等方面进行审核，校对</a:t>
          </a:r>
        </a:p>
      </dsp:txBody>
      <dsp:txXfrm>
        <a:off x="5843199" y="1636232"/>
        <a:ext cx="2283559" cy="20016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DE3820-2F1E-4221-A146-6099C6AD0707}">
      <dsp:nvSpPr>
        <dsp:cNvPr id="0" name=""/>
        <dsp:cNvSpPr/>
      </dsp:nvSpPr>
      <dsp:spPr>
        <a:xfrm rot="5400000">
          <a:off x="505895" y="2263996"/>
          <a:ext cx="1520094" cy="2529403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CCD36E-5C2E-4B2D-A51D-9ADB07231F13}">
      <dsp:nvSpPr>
        <dsp:cNvPr id="0" name=""/>
        <dsp:cNvSpPr/>
      </dsp:nvSpPr>
      <dsp:spPr>
        <a:xfrm>
          <a:off x="252153" y="3019742"/>
          <a:ext cx="2283559" cy="2001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对原稿进行逐字逐句的校对，确保</a:t>
          </a:r>
          <a:r>
            <a:rPr lang="zh-CN" altLang="en-US" sz="1500" b="1" kern="12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文字流畅、结构合理</a:t>
          </a:r>
          <a:r>
            <a:rPr lang="zh-CN" altLang="en-US" sz="1500" kern="12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。对新闻内容的</a:t>
          </a:r>
          <a:r>
            <a:rPr lang="zh-CN" altLang="en-US" sz="1500" b="1" kern="12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报道信息、专业内容</a:t>
          </a:r>
          <a:r>
            <a:rPr lang="zh-CN" altLang="en-US" sz="1500" kern="12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进行审核</a:t>
          </a:r>
        </a:p>
      </dsp:txBody>
      <dsp:txXfrm>
        <a:off x="252153" y="3019742"/>
        <a:ext cx="2283559" cy="2001673"/>
      </dsp:txXfrm>
    </dsp:sp>
    <dsp:sp modelId="{32A29FE8-D9C0-4934-9BD4-12CB90838015}">
      <dsp:nvSpPr>
        <dsp:cNvPr id="0" name=""/>
        <dsp:cNvSpPr/>
      </dsp:nvSpPr>
      <dsp:spPr>
        <a:xfrm>
          <a:off x="2104853" y="2077778"/>
          <a:ext cx="430860" cy="430860"/>
        </a:xfrm>
        <a:prstGeom prst="triangle">
          <a:avLst>
            <a:gd name="adj" fmla="val 10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3DAB0E-57B8-48D7-9EED-E2E3CCDF8437}">
      <dsp:nvSpPr>
        <dsp:cNvPr id="0" name=""/>
        <dsp:cNvSpPr/>
      </dsp:nvSpPr>
      <dsp:spPr>
        <a:xfrm rot="5400000">
          <a:off x="3301418" y="1572241"/>
          <a:ext cx="1520094" cy="2529403"/>
        </a:xfrm>
        <a:prstGeom prst="corner">
          <a:avLst>
            <a:gd name="adj1" fmla="val 16120"/>
            <a:gd name="adj2" fmla="val 16110"/>
          </a:avLst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084F62-BBD7-46BB-9598-C7C78304D9EF}">
      <dsp:nvSpPr>
        <dsp:cNvPr id="0" name=""/>
        <dsp:cNvSpPr/>
      </dsp:nvSpPr>
      <dsp:spPr>
        <a:xfrm>
          <a:off x="3047676" y="2327987"/>
          <a:ext cx="2283559" cy="2001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对稿件进行通读校对，检查是否符合</a:t>
          </a:r>
          <a:r>
            <a:rPr lang="zh-CN" altLang="en-US" sz="1500" b="1" kern="1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新闻规范</a:t>
          </a:r>
          <a:r>
            <a:rPr lang="zh-CN" altLang="en-US" sz="1500" kern="1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，对新闻内容的</a:t>
          </a:r>
          <a:r>
            <a:rPr lang="zh-CN" altLang="en-US" sz="1500" b="1" kern="1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专业内容、传播效益和发布价值</a:t>
          </a:r>
          <a:r>
            <a:rPr lang="zh-CN" altLang="en-US" sz="1500" kern="1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进行审核</a:t>
          </a:r>
        </a:p>
      </dsp:txBody>
      <dsp:txXfrm>
        <a:off x="3047676" y="2327987"/>
        <a:ext cx="2283559" cy="2001673"/>
      </dsp:txXfrm>
    </dsp:sp>
    <dsp:sp modelId="{C2382ADF-10DA-4F06-A486-5A113A4E6F1E}">
      <dsp:nvSpPr>
        <dsp:cNvPr id="0" name=""/>
        <dsp:cNvSpPr/>
      </dsp:nvSpPr>
      <dsp:spPr>
        <a:xfrm>
          <a:off x="4900375" y="1386023"/>
          <a:ext cx="430860" cy="430860"/>
        </a:xfrm>
        <a:prstGeom prst="triangle">
          <a:avLst>
            <a:gd name="adj" fmla="val 100000"/>
          </a:avLst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E91EF7-A56C-464A-ABBE-B1B6B9E8D964}">
      <dsp:nvSpPr>
        <dsp:cNvPr id="0" name=""/>
        <dsp:cNvSpPr/>
      </dsp:nvSpPr>
      <dsp:spPr>
        <a:xfrm rot="5400000">
          <a:off x="6096940" y="880486"/>
          <a:ext cx="1520094" cy="2529403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7A35D9-6BC1-4ED2-8F0F-9E01E9A2C4BA}">
      <dsp:nvSpPr>
        <dsp:cNvPr id="0" name=""/>
        <dsp:cNvSpPr/>
      </dsp:nvSpPr>
      <dsp:spPr>
        <a:xfrm>
          <a:off x="5843199" y="1636232"/>
          <a:ext cx="2283559" cy="2001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进行最后的通读校对，对新闻内容的</a:t>
          </a:r>
          <a:r>
            <a:rPr lang="zh-CN" altLang="en-US" sz="1500" b="1" kern="12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价值导向、内容质量、社会效果、是否符合党和国家的政策法规</a:t>
          </a:r>
          <a:r>
            <a:rPr lang="zh-CN" altLang="en-US" sz="1500" kern="12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等方面进行审核，校对</a:t>
          </a:r>
        </a:p>
      </dsp:txBody>
      <dsp:txXfrm>
        <a:off x="5843199" y="1636232"/>
        <a:ext cx="2283559" cy="20016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DE3820-2F1E-4221-A146-6099C6AD0707}">
      <dsp:nvSpPr>
        <dsp:cNvPr id="0" name=""/>
        <dsp:cNvSpPr/>
      </dsp:nvSpPr>
      <dsp:spPr>
        <a:xfrm rot="5400000">
          <a:off x="505895" y="2263996"/>
          <a:ext cx="1520094" cy="2529403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CCD36E-5C2E-4B2D-A51D-9ADB07231F13}">
      <dsp:nvSpPr>
        <dsp:cNvPr id="0" name=""/>
        <dsp:cNvSpPr/>
      </dsp:nvSpPr>
      <dsp:spPr>
        <a:xfrm>
          <a:off x="252153" y="3019742"/>
          <a:ext cx="2283559" cy="2001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对原稿进行逐字逐句的校对，确保</a:t>
          </a:r>
          <a:r>
            <a:rPr lang="zh-CN" altLang="en-US" sz="1500" b="1" kern="12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文字流畅、结构合理</a:t>
          </a:r>
          <a:r>
            <a:rPr lang="zh-CN" altLang="en-US" sz="1500" kern="12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。对新闻内容的</a:t>
          </a:r>
          <a:r>
            <a:rPr lang="zh-CN" altLang="en-US" sz="1500" b="1" kern="12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报道信息、专业内容</a:t>
          </a:r>
          <a:r>
            <a:rPr lang="zh-CN" altLang="en-US" sz="1500" kern="12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进行审核</a:t>
          </a:r>
        </a:p>
      </dsp:txBody>
      <dsp:txXfrm>
        <a:off x="252153" y="3019742"/>
        <a:ext cx="2283559" cy="2001673"/>
      </dsp:txXfrm>
    </dsp:sp>
    <dsp:sp modelId="{32A29FE8-D9C0-4934-9BD4-12CB90838015}">
      <dsp:nvSpPr>
        <dsp:cNvPr id="0" name=""/>
        <dsp:cNvSpPr/>
      </dsp:nvSpPr>
      <dsp:spPr>
        <a:xfrm>
          <a:off x="2104853" y="2077778"/>
          <a:ext cx="430860" cy="430860"/>
        </a:xfrm>
        <a:prstGeom prst="triangle">
          <a:avLst>
            <a:gd name="adj" fmla="val 10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3DAB0E-57B8-48D7-9EED-E2E3CCDF8437}">
      <dsp:nvSpPr>
        <dsp:cNvPr id="0" name=""/>
        <dsp:cNvSpPr/>
      </dsp:nvSpPr>
      <dsp:spPr>
        <a:xfrm rot="5400000">
          <a:off x="3301418" y="1572241"/>
          <a:ext cx="1520094" cy="2529403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084F62-BBD7-46BB-9598-C7C78304D9EF}">
      <dsp:nvSpPr>
        <dsp:cNvPr id="0" name=""/>
        <dsp:cNvSpPr/>
      </dsp:nvSpPr>
      <dsp:spPr>
        <a:xfrm>
          <a:off x="3047676" y="2327987"/>
          <a:ext cx="2283559" cy="2001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对稿件进行通读校对，检查是否符合</a:t>
          </a:r>
          <a:r>
            <a:rPr lang="zh-CN" altLang="en-US" sz="1500" b="1" kern="12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新闻规范</a:t>
          </a:r>
          <a:r>
            <a:rPr lang="zh-CN" altLang="en-US" sz="1500" kern="12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，对新闻内容的</a:t>
          </a:r>
          <a:r>
            <a:rPr lang="zh-CN" altLang="en-US" sz="1500" b="1" kern="12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专业内容、传播效益和发布价值</a:t>
          </a:r>
          <a:r>
            <a:rPr lang="zh-CN" altLang="en-US" sz="1500" kern="12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进行审核</a:t>
          </a:r>
        </a:p>
      </dsp:txBody>
      <dsp:txXfrm>
        <a:off x="3047676" y="2327987"/>
        <a:ext cx="2283559" cy="2001673"/>
      </dsp:txXfrm>
    </dsp:sp>
    <dsp:sp modelId="{C2382ADF-10DA-4F06-A486-5A113A4E6F1E}">
      <dsp:nvSpPr>
        <dsp:cNvPr id="0" name=""/>
        <dsp:cNvSpPr/>
      </dsp:nvSpPr>
      <dsp:spPr>
        <a:xfrm>
          <a:off x="4900375" y="1386023"/>
          <a:ext cx="430860" cy="430860"/>
        </a:xfrm>
        <a:prstGeom prst="triangle">
          <a:avLst>
            <a:gd name="adj" fmla="val 10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E91EF7-A56C-464A-ABBE-B1B6B9E8D964}">
      <dsp:nvSpPr>
        <dsp:cNvPr id="0" name=""/>
        <dsp:cNvSpPr/>
      </dsp:nvSpPr>
      <dsp:spPr>
        <a:xfrm rot="5400000">
          <a:off x="6096940" y="880486"/>
          <a:ext cx="1520094" cy="252940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7A35D9-6BC1-4ED2-8F0F-9E01E9A2C4BA}">
      <dsp:nvSpPr>
        <dsp:cNvPr id="0" name=""/>
        <dsp:cNvSpPr/>
      </dsp:nvSpPr>
      <dsp:spPr>
        <a:xfrm>
          <a:off x="5843199" y="1636232"/>
          <a:ext cx="2283559" cy="2001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进行最后的通读校对，对新闻内容的</a:t>
          </a:r>
          <a:r>
            <a:rPr lang="zh-CN" altLang="en-US" sz="1500" b="1" kern="1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价值导向、内容质量、社会效果、是否符合党和国家的政策法规</a:t>
          </a:r>
          <a:r>
            <a:rPr lang="zh-CN" altLang="en-US" sz="1500" kern="1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rPr>
            <a:t>等方面进行审核，校对</a:t>
          </a:r>
        </a:p>
      </dsp:txBody>
      <dsp:txXfrm>
        <a:off x="5843199" y="1636232"/>
        <a:ext cx="2283559" cy="20016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52A29-5A84-4CDA-BF3A-719687C22F0E}" type="datetimeFigureOut">
              <a:rPr lang="zh-CN" altLang="en-US" smtClean="0"/>
              <a:t>2024/7/4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74D23-0697-4C1A-BB33-8A8BE23475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890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74D23-0697-4C1A-BB33-8A8BE234756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618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74D23-0697-4C1A-BB33-8A8BE234756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716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78ACFE"/>
                </a:solidFill>
                <a:effectLst/>
                <a:latin typeface="system-ui"/>
              </a:rPr>
              <a:t>上面提及结尾方式，往往不是孤立存在的，而是有机地结合在一起的，互有渗透，只是各有所侧重罢了。自然，其他的结尾方式应该还有，难以历尽，更有待于创新。</a:t>
            </a: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74D23-0697-4C1A-BB33-8A8BE234756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640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74D23-0697-4C1A-BB33-8A8BE234756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185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74D23-0697-4C1A-BB33-8A8BE234756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781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74D23-0697-4C1A-BB33-8A8BE234756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278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74D23-0697-4C1A-BB33-8A8BE234756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405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74D23-0697-4C1A-BB33-8A8BE234756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545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74D23-0697-4C1A-BB33-8A8BE234756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597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74D23-0697-4C1A-BB33-8A8BE234756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7665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74D23-0697-4C1A-BB33-8A8BE234756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544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C5401-C439-457A-92A2-75DFF38ABD2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8668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74D23-0697-4C1A-BB33-8A8BE234756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104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74D23-0697-4C1A-BB33-8A8BE234756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585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rtl="0" fontAlgn="base" latinLnBrk="0">
              <a:spcBef>
                <a:spcPts val="0"/>
              </a:spcBef>
              <a:spcAft>
                <a:spcPts val="0"/>
              </a:spcAft>
            </a:pPr>
            <a:endParaRPr lang="zh-CN" altLang="en-US" b="0" i="0" dirty="0">
              <a:solidFill>
                <a:srgbClr val="464646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9E68C-9F22-4D9F-834D-991B4A6374A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790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88C92-5C42-4932-A2CE-0FD908E4195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77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88C92-5C42-4932-A2CE-0FD908E4195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620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88C92-5C42-4932-A2CE-0FD908E4195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2482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74D23-0697-4C1A-BB33-8A8BE234756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186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74D23-0697-4C1A-BB33-8A8BE234756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876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9F4D5B-7D61-49C6-99FF-C2C53D0232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2BF19EC-4E71-4C65-A1BE-8EAB65EDC0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E5C7B2-0E88-4A28-A040-6C00435D3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34CF-5F40-4F2A-8E5C-14905CCBBDA8}" type="datetimeFigureOut">
              <a:rPr lang="zh-CN" altLang="en-US" smtClean="0"/>
              <a:t>2024/7/4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9873A8-E5A9-436E-AD1D-115626720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3FBDEE-1049-41EF-A29D-47CF34C52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70AE3-7370-46E4-B111-C632903AEA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66550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9CC102-5C56-468A-BD7E-5848CADB5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C3E027-0925-4B5A-8FDA-2CAB6FE8FD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C8FD61-AFB0-450E-984A-76705691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34CF-5F40-4F2A-8E5C-14905CCBBDA8}" type="datetimeFigureOut">
              <a:rPr lang="zh-CN" altLang="en-US" smtClean="0"/>
              <a:t>2024/7/4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ED1BA2-370F-4885-BCD8-08582194A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868E36-D873-4906-82E1-2839E188F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70AE3-7370-46E4-B111-C632903AEA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07735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51A358-8D47-468D-9CD3-77947FEFF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A5B1FA-4241-4BA2-9471-CC9D1715BC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8B4389-6945-4AF6-88AB-53A8D8782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34CF-5F40-4F2A-8E5C-14905CCBBDA8}" type="datetimeFigureOut">
              <a:rPr lang="zh-CN" altLang="en-US" smtClean="0"/>
              <a:t>2024/7/4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51F467-0220-411E-859A-CAA9017F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D2D1EF-638D-47A6-9CEB-E4199F6C9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70AE3-7370-46E4-B111-C632903AEA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28074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9F519-9847-4423-9207-14D9DDF05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zh-CN" altLang="en-US" sz="36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3771A8-CA66-4869-8463-028E8C782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549328-4F2E-44A8-9B86-82BBCA28A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34CF-5F40-4F2A-8E5C-14905CCBBDA8}" type="datetimeFigureOut">
              <a:rPr lang="zh-CN" altLang="en-US" smtClean="0"/>
              <a:t>2024/7/4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449294-D579-44B4-9E36-DBBD026A2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A6EA83-0D29-469C-AD6A-7B91EFA22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70AE3-7370-46E4-B111-C632903AEAD9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DAA65AB-FC8F-4DDF-AE0D-40E8C05853CC}"/>
              </a:ext>
            </a:extLst>
          </p:cNvPr>
          <p:cNvGrpSpPr/>
          <p:nvPr userDrawn="1"/>
        </p:nvGrpSpPr>
        <p:grpSpPr>
          <a:xfrm>
            <a:off x="598249" y="681037"/>
            <a:ext cx="239951" cy="523774"/>
            <a:chOff x="1063920" y="723900"/>
            <a:chExt cx="264196" cy="523774"/>
          </a:xfrm>
          <a:solidFill>
            <a:schemeClr val="tx1"/>
          </a:solidFill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31048A5C-592F-45BE-ABBF-EDFBA31EB27D}"/>
                </a:ext>
              </a:extLst>
            </p:cNvPr>
            <p:cNvSpPr/>
            <p:nvPr/>
          </p:nvSpPr>
          <p:spPr>
            <a:xfrm>
              <a:off x="1063920" y="723900"/>
              <a:ext cx="111500" cy="51904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F6DD82D-8B26-4345-8144-F546BA5ED8D9}"/>
                </a:ext>
              </a:extLst>
            </p:cNvPr>
            <p:cNvSpPr/>
            <p:nvPr/>
          </p:nvSpPr>
          <p:spPr>
            <a:xfrm>
              <a:off x="1216616" y="957956"/>
              <a:ext cx="111500" cy="28971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180974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CDF6F-AC16-4150-A4A9-FD750BE27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DA9EE4-2C51-4435-89C7-3416ED2E6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B1D2B2-47FA-4DDC-AD20-7E5168691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34CF-5F40-4F2A-8E5C-14905CCBBDA8}" type="datetimeFigureOut">
              <a:rPr lang="zh-CN" altLang="en-US" smtClean="0"/>
              <a:t>2024/7/4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4EC52F-162C-496B-967F-A7A16216A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CB008A-138A-4A9D-B6DE-C93DDD1DE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70AE3-7370-46E4-B111-C632903AEA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29022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A0BE59-72BA-4556-BD36-D719414BC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6B5E7-8F30-4C44-96C6-21DEE64697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CA8ACE-4752-48C2-9215-5FD93A9BD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7609D1-6C17-4C58-917A-DA8B54A1B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34CF-5F40-4F2A-8E5C-14905CCBBDA8}" type="datetimeFigureOut">
              <a:rPr lang="zh-CN" altLang="en-US" smtClean="0"/>
              <a:t>2024/7/4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185FAC-9661-4735-93DB-C1A8C5060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125A5D5-94B1-4615-871A-B566DFDA1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70AE3-7370-46E4-B111-C632903AEA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64814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204813-E183-4B1A-90B6-A48692C23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7CD213B-B542-40C1-898D-58177DBA7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74BE52-1B0D-4264-8677-F32DF67E5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0EBFA63-D006-4672-A4FC-E9F23A0EB1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DE8AB70-13C4-45B5-A0DA-8D27EDB783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CCAEFA-46FE-45B5-80C2-95C377EA5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34CF-5F40-4F2A-8E5C-14905CCBBDA8}" type="datetimeFigureOut">
              <a:rPr lang="zh-CN" altLang="en-US" smtClean="0"/>
              <a:t>2024/7/4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290C4A-FD5E-438A-876B-C3755E34A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98B5E45-5F06-484D-83F7-787E066AC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70AE3-7370-46E4-B111-C632903AEA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14094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4B98CD-73D0-4B81-9668-1C3FDAAB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E13F704-4965-4F98-8A35-BB8AFC4A5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34CF-5F40-4F2A-8E5C-14905CCBBDA8}" type="datetimeFigureOut">
              <a:rPr lang="zh-CN" altLang="en-US" smtClean="0"/>
              <a:t>2024/7/4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69046AE-4B05-4FE9-9431-9A8DC9738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1C8E0BA-A3AC-4A91-8F50-595E9AE87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70AE3-7370-46E4-B111-C632903AEA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52260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4E0E20D-A835-4823-B11E-E6E476FC0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34CF-5F40-4F2A-8E5C-14905CCBBDA8}" type="datetimeFigureOut">
              <a:rPr lang="zh-CN" altLang="en-US" smtClean="0"/>
              <a:t>2024/7/4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1119601-E32F-40B8-9B54-D83E9C7A5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0D9CFD2-EB73-4602-ABA3-B3ADAF334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70AE3-7370-46E4-B111-C632903AEA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23627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467733-A3BA-4D4F-A553-436CC9E03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98A54A-BBC8-4362-90B2-9E2B3AED2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C8D779-115E-441B-9B1F-B10E4A524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D8C712-7FB1-4098-8332-990C2B52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34CF-5F40-4F2A-8E5C-14905CCBBDA8}" type="datetimeFigureOut">
              <a:rPr lang="zh-CN" altLang="en-US" smtClean="0"/>
              <a:t>2024/7/4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5D5D73-1E6F-4227-974F-0CE0E38B0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462463-4CA5-4206-8494-90D09F339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70AE3-7370-46E4-B111-C632903AEA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31065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F8620F-BFD5-48F9-8D1D-DF17FD33B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91CB708-CBD5-4B93-9028-6130A3C1B3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20B23EA-4888-4FCB-A1BA-AEBFE670D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AC97E4C-F583-4799-B133-3F5454B8D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34CF-5F40-4F2A-8E5C-14905CCBBDA8}" type="datetimeFigureOut">
              <a:rPr lang="zh-CN" altLang="en-US" smtClean="0"/>
              <a:t>2024/7/4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24F85F-891B-44B1-81B5-CFE1928BE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E4480D-8523-4110-AC85-5C9D28EBF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70AE3-7370-46E4-B111-C632903AEA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86574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34D8E89-B17C-4D22-927C-C840EDB0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B7C4E0-FA9B-4D6E-AD6D-86FEC43F2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74D19F-F903-484A-8834-889728FD17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834CF-5F40-4F2A-8E5C-14905CCBBDA8}" type="datetimeFigureOut">
              <a:rPr lang="zh-CN" altLang="en-US" smtClean="0"/>
              <a:t>2024/7/4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0CABEC-652B-493C-92BA-34D3D64B35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761C65-5588-492F-998B-B851704DFF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70AE3-7370-46E4-B111-C632903AEA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19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8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7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0DC0F41-9064-4927-A150-2EE1803C20C9}"/>
              </a:ext>
            </a:extLst>
          </p:cNvPr>
          <p:cNvGrpSpPr/>
          <p:nvPr/>
        </p:nvGrpSpPr>
        <p:grpSpPr>
          <a:xfrm>
            <a:off x="2857347" y="4355794"/>
            <a:ext cx="6154891" cy="1188733"/>
            <a:chOff x="905387" y="4458553"/>
            <a:chExt cx="6154891" cy="1272924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7DA645EC-E505-4CF3-8C3A-70F5422B8AC2}"/>
                </a:ext>
              </a:extLst>
            </p:cNvPr>
            <p:cNvGrpSpPr/>
            <p:nvPr/>
          </p:nvGrpSpPr>
          <p:grpSpPr>
            <a:xfrm>
              <a:off x="1648042" y="4458553"/>
              <a:ext cx="4722286" cy="1272924"/>
              <a:chOff x="1339102" y="4381002"/>
              <a:chExt cx="7512698" cy="668702"/>
            </a:xfrm>
          </p:grpSpPr>
          <p:sp>
            <p:nvSpPr>
              <p:cNvPr id="21" name="矩形: 圆角 20">
                <a:extLst>
                  <a:ext uri="{FF2B5EF4-FFF2-40B4-BE49-F238E27FC236}">
                    <a16:creationId xmlns:a16="http://schemas.microsoft.com/office/drawing/2014/main" id="{C797F193-EB16-4C74-998E-6ECE86CC8CAA}"/>
                  </a:ext>
                </a:extLst>
              </p:cNvPr>
              <p:cNvSpPr/>
              <p:nvPr/>
            </p:nvSpPr>
            <p:spPr>
              <a:xfrm>
                <a:off x="1339102" y="4437504"/>
                <a:ext cx="7512698" cy="578608"/>
              </a:xfrm>
              <a:prstGeom prst="roundRect">
                <a:avLst>
                  <a:gd name="adj" fmla="val 50000"/>
                </a:avLst>
              </a:prstGeom>
              <a:solidFill>
                <a:srgbClr val="E1EAF3"/>
              </a:solidFill>
              <a:ln>
                <a:noFill/>
              </a:ln>
              <a:effectLst>
                <a:innerShdw blurRad="63500" dist="50800" dir="13500000">
                  <a:srgbClr val="002060">
                    <a:alpha val="4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2" name="矩形: 圆角 21">
                <a:extLst>
                  <a:ext uri="{FF2B5EF4-FFF2-40B4-BE49-F238E27FC236}">
                    <a16:creationId xmlns:a16="http://schemas.microsoft.com/office/drawing/2014/main" id="{F5F05471-0A04-46FE-BE5E-1D254955E025}"/>
                  </a:ext>
                </a:extLst>
              </p:cNvPr>
              <p:cNvSpPr/>
              <p:nvPr/>
            </p:nvSpPr>
            <p:spPr>
              <a:xfrm>
                <a:off x="1339102" y="4381002"/>
                <a:ext cx="7512698" cy="6687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1000">
                    <a:srgbClr val="E1EAF3">
                      <a:alpha val="0"/>
                    </a:srgbClr>
                  </a:gs>
                  <a:gs pos="100000">
                    <a:srgbClr val="E1EAF3"/>
                  </a:gs>
                </a:gsLst>
                <a:lin ang="5400000" scaled="0"/>
              </a:gradFill>
              <a:ln>
                <a:noFill/>
              </a:ln>
              <a:effectLst>
                <a:innerShdw blurRad="63500" dist="50800" dir="2700000">
                  <a:schemeClr val="bg1">
                    <a:alpha val="78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88A060C3-3900-4C84-963C-18E0FA2AE960}"/>
                </a:ext>
              </a:extLst>
            </p:cNvPr>
            <p:cNvSpPr txBox="1"/>
            <p:nvPr/>
          </p:nvSpPr>
          <p:spPr>
            <a:xfrm>
              <a:off x="905387" y="4671248"/>
              <a:ext cx="6154891" cy="1021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0AFC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汇报人：冯一帆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A0AFC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0AFC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2024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0AFC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年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0AFC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7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0AFC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月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0AFC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5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0AFC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日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D7C0A61B-C4CD-4489-8C38-2FE0CF11BB5E}"/>
              </a:ext>
            </a:extLst>
          </p:cNvPr>
          <p:cNvGrpSpPr/>
          <p:nvPr/>
        </p:nvGrpSpPr>
        <p:grpSpPr>
          <a:xfrm rot="12293035">
            <a:off x="-1032012" y="5692335"/>
            <a:ext cx="2748444" cy="2766370"/>
            <a:chOff x="-869328" y="4359632"/>
            <a:chExt cx="3816220" cy="3841110"/>
          </a:xfrm>
        </p:grpSpPr>
        <p:sp>
          <p:nvSpPr>
            <p:cNvPr id="26" name="菱形 25">
              <a:extLst>
                <a:ext uri="{FF2B5EF4-FFF2-40B4-BE49-F238E27FC236}">
                  <a16:creationId xmlns:a16="http://schemas.microsoft.com/office/drawing/2014/main" id="{E12F07F8-1403-4442-A40A-E1986250C40E}"/>
                </a:ext>
              </a:extLst>
            </p:cNvPr>
            <p:cNvSpPr/>
            <p:nvPr/>
          </p:nvSpPr>
          <p:spPr>
            <a:xfrm>
              <a:off x="-869328" y="4384522"/>
              <a:ext cx="3816220" cy="3816220"/>
            </a:xfrm>
            <a:prstGeom prst="diamond">
              <a:avLst/>
            </a:prstGeom>
            <a:solidFill>
              <a:srgbClr val="E1EAF3"/>
            </a:solidFill>
            <a:ln>
              <a:noFill/>
            </a:ln>
            <a:effectLst>
              <a:outerShdw blurRad="50800" dist="63500" dir="2700000" algn="tl" rotWithShape="0">
                <a:srgbClr val="00206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27" name="菱形 26">
              <a:extLst>
                <a:ext uri="{FF2B5EF4-FFF2-40B4-BE49-F238E27FC236}">
                  <a16:creationId xmlns:a16="http://schemas.microsoft.com/office/drawing/2014/main" id="{F3C5930D-D106-4611-B5A9-DF2CDD6DE5A7}"/>
                </a:ext>
              </a:extLst>
            </p:cNvPr>
            <p:cNvSpPr/>
            <p:nvPr/>
          </p:nvSpPr>
          <p:spPr>
            <a:xfrm>
              <a:off x="-869328" y="4359632"/>
              <a:ext cx="3816220" cy="3816220"/>
            </a:xfrm>
            <a:prstGeom prst="diamond">
              <a:avLst/>
            </a:prstGeom>
            <a:solidFill>
              <a:srgbClr val="E1EAF3"/>
            </a:solidFill>
            <a:ln>
              <a:noFill/>
            </a:ln>
            <a:effectLst>
              <a:outerShdw blurRad="50800" dist="38100" dir="13500000" algn="b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C98E341C-B946-4784-A5E0-779BF25BA4F9}"/>
              </a:ext>
            </a:extLst>
          </p:cNvPr>
          <p:cNvGrpSpPr/>
          <p:nvPr/>
        </p:nvGrpSpPr>
        <p:grpSpPr>
          <a:xfrm rot="12293035">
            <a:off x="10810676" y="-788900"/>
            <a:ext cx="2048376" cy="2061737"/>
            <a:chOff x="-869328" y="4359632"/>
            <a:chExt cx="3816220" cy="3841110"/>
          </a:xfrm>
        </p:grpSpPr>
        <p:sp>
          <p:nvSpPr>
            <p:cNvPr id="30" name="菱形 29">
              <a:extLst>
                <a:ext uri="{FF2B5EF4-FFF2-40B4-BE49-F238E27FC236}">
                  <a16:creationId xmlns:a16="http://schemas.microsoft.com/office/drawing/2014/main" id="{AAC8F76B-B63B-4757-9AE4-B06B447CFEBB}"/>
                </a:ext>
              </a:extLst>
            </p:cNvPr>
            <p:cNvSpPr/>
            <p:nvPr/>
          </p:nvSpPr>
          <p:spPr>
            <a:xfrm>
              <a:off x="-869328" y="4384522"/>
              <a:ext cx="3816220" cy="3816220"/>
            </a:xfrm>
            <a:prstGeom prst="diamond">
              <a:avLst/>
            </a:prstGeom>
            <a:solidFill>
              <a:srgbClr val="E1EAF3"/>
            </a:solidFill>
            <a:ln>
              <a:noFill/>
            </a:ln>
            <a:effectLst>
              <a:outerShdw blurRad="50800" dist="63500" dir="2700000" algn="tl" rotWithShape="0">
                <a:srgbClr val="00206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31" name="菱形 30">
              <a:extLst>
                <a:ext uri="{FF2B5EF4-FFF2-40B4-BE49-F238E27FC236}">
                  <a16:creationId xmlns:a16="http://schemas.microsoft.com/office/drawing/2014/main" id="{0F1805E0-CC53-4401-8FC9-BE36E9248F72}"/>
                </a:ext>
              </a:extLst>
            </p:cNvPr>
            <p:cNvSpPr/>
            <p:nvPr/>
          </p:nvSpPr>
          <p:spPr>
            <a:xfrm>
              <a:off x="-869328" y="4359632"/>
              <a:ext cx="3816220" cy="3816220"/>
            </a:xfrm>
            <a:prstGeom prst="diamond">
              <a:avLst/>
            </a:prstGeom>
            <a:solidFill>
              <a:srgbClr val="E1EAF3"/>
            </a:solidFill>
            <a:ln>
              <a:noFill/>
            </a:ln>
            <a:effectLst>
              <a:outerShdw blurRad="50800" dist="38100" dir="13500000" algn="b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FB67D832-A3F1-48F0-A172-75D037DF14F5}"/>
              </a:ext>
            </a:extLst>
          </p:cNvPr>
          <p:cNvGrpSpPr/>
          <p:nvPr/>
        </p:nvGrpSpPr>
        <p:grpSpPr>
          <a:xfrm>
            <a:off x="10068552" y="442877"/>
            <a:ext cx="530643" cy="458527"/>
            <a:chOff x="3014776" y="-1041846"/>
            <a:chExt cx="2411408" cy="2083689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D0EA8E46-FF95-4B0D-B86F-25972FAAE883}"/>
                </a:ext>
              </a:extLst>
            </p:cNvPr>
            <p:cNvSpPr/>
            <p:nvPr/>
          </p:nvSpPr>
          <p:spPr>
            <a:xfrm>
              <a:off x="3018554" y="-1041846"/>
              <a:ext cx="2407630" cy="2075543"/>
            </a:xfrm>
            <a:prstGeom prst="triangle">
              <a:avLst/>
            </a:prstGeom>
            <a:solidFill>
              <a:srgbClr val="E1EAF3"/>
            </a:solidFill>
            <a:ln w="114300" cap="rnd">
              <a:solidFill>
                <a:srgbClr val="E1EAF3"/>
              </a:solidFill>
              <a:round/>
            </a:ln>
            <a:effectLst>
              <a:outerShdw blurRad="50800" dist="101600" dir="2700000" algn="tl" rotWithShape="0">
                <a:srgbClr val="00206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88349E67-948E-424E-9BDD-3DD98F53E8E0}"/>
                </a:ext>
              </a:extLst>
            </p:cNvPr>
            <p:cNvSpPr/>
            <p:nvPr/>
          </p:nvSpPr>
          <p:spPr>
            <a:xfrm>
              <a:off x="3014776" y="-1033700"/>
              <a:ext cx="2407630" cy="2075543"/>
            </a:xfrm>
            <a:prstGeom prst="triangle">
              <a:avLst/>
            </a:prstGeom>
            <a:solidFill>
              <a:srgbClr val="E1EAF3"/>
            </a:solidFill>
            <a:ln w="114300" cap="rnd">
              <a:solidFill>
                <a:srgbClr val="E1EAF3"/>
              </a:solidFill>
              <a:round/>
            </a:ln>
            <a:effectLst>
              <a:outerShdw blurRad="50800" dist="50800" dir="13500000" algn="br" rotWithShape="0">
                <a:schemeClr val="bg1">
                  <a:alpha val="4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5E8C3533-73EE-4BE2-BB4C-17F1E8BFBA5F}"/>
              </a:ext>
            </a:extLst>
          </p:cNvPr>
          <p:cNvGrpSpPr/>
          <p:nvPr/>
        </p:nvGrpSpPr>
        <p:grpSpPr>
          <a:xfrm rot="4500000">
            <a:off x="10759618" y="1300937"/>
            <a:ext cx="711457" cy="614767"/>
            <a:chOff x="3014776" y="-1041846"/>
            <a:chExt cx="2411408" cy="2083689"/>
          </a:xfrm>
        </p:grpSpPr>
        <p:sp>
          <p:nvSpPr>
            <p:cNvPr id="36" name="等腰三角形 35">
              <a:extLst>
                <a:ext uri="{FF2B5EF4-FFF2-40B4-BE49-F238E27FC236}">
                  <a16:creationId xmlns:a16="http://schemas.microsoft.com/office/drawing/2014/main" id="{C6D2F9E3-0637-42C9-B135-4A39D80433EA}"/>
                </a:ext>
              </a:extLst>
            </p:cNvPr>
            <p:cNvSpPr/>
            <p:nvPr/>
          </p:nvSpPr>
          <p:spPr>
            <a:xfrm>
              <a:off x="3018554" y="-1041846"/>
              <a:ext cx="2407630" cy="2075543"/>
            </a:xfrm>
            <a:prstGeom prst="triangle">
              <a:avLst/>
            </a:prstGeom>
            <a:solidFill>
              <a:srgbClr val="E1EAF3"/>
            </a:solidFill>
            <a:ln w="114300" cap="rnd">
              <a:solidFill>
                <a:srgbClr val="E1EAF3"/>
              </a:solidFill>
              <a:round/>
            </a:ln>
            <a:effectLst>
              <a:outerShdw blurRad="50800" dist="101600" dir="2700000" algn="tl" rotWithShape="0">
                <a:srgbClr val="00206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37" name="等腰三角形 36">
              <a:extLst>
                <a:ext uri="{FF2B5EF4-FFF2-40B4-BE49-F238E27FC236}">
                  <a16:creationId xmlns:a16="http://schemas.microsoft.com/office/drawing/2014/main" id="{6BD79D24-963A-4D2C-9F70-DADD882131DA}"/>
                </a:ext>
              </a:extLst>
            </p:cNvPr>
            <p:cNvSpPr/>
            <p:nvPr/>
          </p:nvSpPr>
          <p:spPr>
            <a:xfrm>
              <a:off x="3014776" y="-1033700"/>
              <a:ext cx="2407630" cy="2075543"/>
            </a:xfrm>
            <a:prstGeom prst="triangle">
              <a:avLst/>
            </a:prstGeom>
            <a:solidFill>
              <a:srgbClr val="E1EAF3"/>
            </a:solidFill>
            <a:ln w="114300" cap="rnd">
              <a:solidFill>
                <a:srgbClr val="E1EAF3"/>
              </a:solidFill>
              <a:round/>
            </a:ln>
            <a:effectLst>
              <a:outerShdw blurRad="50800" dist="50800" dir="13500000" algn="br" rotWithShape="0">
                <a:schemeClr val="bg1">
                  <a:alpha val="4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7747C5C8-4B49-4198-BA62-2200AC043450}"/>
              </a:ext>
            </a:extLst>
          </p:cNvPr>
          <p:cNvGrpSpPr/>
          <p:nvPr/>
        </p:nvGrpSpPr>
        <p:grpSpPr>
          <a:xfrm rot="4500000">
            <a:off x="675190" y="4698071"/>
            <a:ext cx="711457" cy="614767"/>
            <a:chOff x="3014776" y="-1041846"/>
            <a:chExt cx="2411408" cy="2083689"/>
          </a:xfrm>
        </p:grpSpPr>
        <p:sp>
          <p:nvSpPr>
            <p:cNvPr id="39" name="等腰三角形 38">
              <a:extLst>
                <a:ext uri="{FF2B5EF4-FFF2-40B4-BE49-F238E27FC236}">
                  <a16:creationId xmlns:a16="http://schemas.microsoft.com/office/drawing/2014/main" id="{B142AA39-4BD9-4284-BBED-F01BE1A5B3A0}"/>
                </a:ext>
              </a:extLst>
            </p:cNvPr>
            <p:cNvSpPr/>
            <p:nvPr/>
          </p:nvSpPr>
          <p:spPr>
            <a:xfrm>
              <a:off x="3018554" y="-1041846"/>
              <a:ext cx="2407630" cy="2075543"/>
            </a:xfrm>
            <a:prstGeom prst="triangle">
              <a:avLst/>
            </a:prstGeom>
            <a:solidFill>
              <a:srgbClr val="E1EAF3"/>
            </a:solidFill>
            <a:ln w="114300" cap="rnd">
              <a:solidFill>
                <a:srgbClr val="E1EAF3"/>
              </a:solidFill>
              <a:round/>
            </a:ln>
            <a:effectLst>
              <a:outerShdw blurRad="50800" dist="101600" dir="2700000" algn="tl" rotWithShape="0">
                <a:srgbClr val="00206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40" name="等腰三角形 39">
              <a:extLst>
                <a:ext uri="{FF2B5EF4-FFF2-40B4-BE49-F238E27FC236}">
                  <a16:creationId xmlns:a16="http://schemas.microsoft.com/office/drawing/2014/main" id="{40209C56-23B3-425D-9FBC-8CB6F62D02C9}"/>
                </a:ext>
              </a:extLst>
            </p:cNvPr>
            <p:cNvSpPr/>
            <p:nvPr/>
          </p:nvSpPr>
          <p:spPr>
            <a:xfrm>
              <a:off x="3014776" y="-1033700"/>
              <a:ext cx="2407630" cy="2075543"/>
            </a:xfrm>
            <a:prstGeom prst="triangle">
              <a:avLst/>
            </a:prstGeom>
            <a:solidFill>
              <a:srgbClr val="E1EAF3"/>
            </a:solidFill>
            <a:ln w="114300" cap="rnd">
              <a:solidFill>
                <a:srgbClr val="E1EAF3"/>
              </a:solidFill>
              <a:round/>
            </a:ln>
            <a:effectLst>
              <a:outerShdw blurRad="50800" dist="50800" dir="13500000" algn="br" rotWithShape="0">
                <a:schemeClr val="bg1">
                  <a:alpha val="4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255C5643-BC7A-4CB0-91CF-860235705FCA}"/>
              </a:ext>
            </a:extLst>
          </p:cNvPr>
          <p:cNvGrpSpPr/>
          <p:nvPr/>
        </p:nvGrpSpPr>
        <p:grpSpPr>
          <a:xfrm>
            <a:off x="1419898" y="5760424"/>
            <a:ext cx="443151" cy="382925"/>
            <a:chOff x="3014776" y="-1041846"/>
            <a:chExt cx="2411408" cy="2083689"/>
          </a:xfrm>
        </p:grpSpPr>
        <p:sp>
          <p:nvSpPr>
            <p:cNvPr id="42" name="等腰三角形 41">
              <a:extLst>
                <a:ext uri="{FF2B5EF4-FFF2-40B4-BE49-F238E27FC236}">
                  <a16:creationId xmlns:a16="http://schemas.microsoft.com/office/drawing/2014/main" id="{AE85B41F-A856-4133-99EE-5B58F88493A7}"/>
                </a:ext>
              </a:extLst>
            </p:cNvPr>
            <p:cNvSpPr/>
            <p:nvPr/>
          </p:nvSpPr>
          <p:spPr>
            <a:xfrm>
              <a:off x="3018554" y="-1041846"/>
              <a:ext cx="2407630" cy="2075543"/>
            </a:xfrm>
            <a:prstGeom prst="triangle">
              <a:avLst/>
            </a:prstGeom>
            <a:solidFill>
              <a:srgbClr val="E1EAF3"/>
            </a:solidFill>
            <a:ln w="114300" cap="rnd">
              <a:solidFill>
                <a:srgbClr val="E1EAF3"/>
              </a:solidFill>
              <a:round/>
            </a:ln>
            <a:effectLst>
              <a:outerShdw blurRad="50800" dist="101600" dir="2700000" algn="tl" rotWithShape="0">
                <a:srgbClr val="00206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43" name="等腰三角形 42">
              <a:extLst>
                <a:ext uri="{FF2B5EF4-FFF2-40B4-BE49-F238E27FC236}">
                  <a16:creationId xmlns:a16="http://schemas.microsoft.com/office/drawing/2014/main" id="{E024449F-3588-43E0-B160-1AD5D31A2BFB}"/>
                </a:ext>
              </a:extLst>
            </p:cNvPr>
            <p:cNvSpPr/>
            <p:nvPr/>
          </p:nvSpPr>
          <p:spPr>
            <a:xfrm>
              <a:off x="3014776" y="-1033700"/>
              <a:ext cx="2407630" cy="2075543"/>
            </a:xfrm>
            <a:prstGeom prst="triangle">
              <a:avLst/>
            </a:prstGeom>
            <a:solidFill>
              <a:srgbClr val="E1EAF3"/>
            </a:solidFill>
            <a:ln w="114300" cap="rnd">
              <a:solidFill>
                <a:srgbClr val="E1EAF3"/>
              </a:solidFill>
              <a:round/>
            </a:ln>
            <a:effectLst>
              <a:outerShdw blurRad="50800" dist="50800" dir="13500000" algn="br" rotWithShape="0">
                <a:schemeClr val="bg1">
                  <a:alpha val="4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7835EA9F-F296-4CA6-BD64-E470AB92B8AE}"/>
              </a:ext>
            </a:extLst>
          </p:cNvPr>
          <p:cNvGrpSpPr/>
          <p:nvPr/>
        </p:nvGrpSpPr>
        <p:grpSpPr>
          <a:xfrm rot="12293035">
            <a:off x="10212292" y="2341535"/>
            <a:ext cx="757505" cy="748590"/>
            <a:chOff x="-1019431" y="4447307"/>
            <a:chExt cx="3862508" cy="3817048"/>
          </a:xfrm>
        </p:grpSpPr>
        <p:sp>
          <p:nvSpPr>
            <p:cNvPr id="53" name="菱形 52">
              <a:extLst>
                <a:ext uri="{FF2B5EF4-FFF2-40B4-BE49-F238E27FC236}">
                  <a16:creationId xmlns:a16="http://schemas.microsoft.com/office/drawing/2014/main" id="{2CD3D5FD-BCD7-4440-9D89-3716E051E333}"/>
                </a:ext>
              </a:extLst>
            </p:cNvPr>
            <p:cNvSpPr/>
            <p:nvPr/>
          </p:nvSpPr>
          <p:spPr>
            <a:xfrm>
              <a:off x="-973142" y="4448133"/>
              <a:ext cx="3816219" cy="3816222"/>
            </a:xfrm>
            <a:prstGeom prst="diamond">
              <a:avLst/>
            </a:prstGeom>
            <a:solidFill>
              <a:srgbClr val="E1EAF3"/>
            </a:solidFill>
            <a:ln>
              <a:noFill/>
            </a:ln>
            <a:effectLst>
              <a:outerShdw blurRad="50800" dist="63500" dir="2700000" algn="tl" rotWithShape="0">
                <a:srgbClr val="00206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54" name="菱形 53">
              <a:extLst>
                <a:ext uri="{FF2B5EF4-FFF2-40B4-BE49-F238E27FC236}">
                  <a16:creationId xmlns:a16="http://schemas.microsoft.com/office/drawing/2014/main" id="{96A0E34D-5CD9-4063-A835-A2BD0D8AEBB8}"/>
                </a:ext>
              </a:extLst>
            </p:cNvPr>
            <p:cNvSpPr/>
            <p:nvPr/>
          </p:nvSpPr>
          <p:spPr>
            <a:xfrm>
              <a:off x="-1019431" y="4447307"/>
              <a:ext cx="3816221" cy="3816221"/>
            </a:xfrm>
            <a:prstGeom prst="diamond">
              <a:avLst/>
            </a:prstGeom>
            <a:solidFill>
              <a:srgbClr val="E1EAF3"/>
            </a:solidFill>
            <a:ln>
              <a:noFill/>
            </a:ln>
            <a:effectLst>
              <a:outerShdw blurRad="50800" dist="38100" dir="13500000" algn="b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BF6FC053-D2BE-4F76-BC02-B1E83F0FA0D8}"/>
              </a:ext>
            </a:extLst>
          </p:cNvPr>
          <p:cNvGrpSpPr/>
          <p:nvPr/>
        </p:nvGrpSpPr>
        <p:grpSpPr>
          <a:xfrm rot="12293035">
            <a:off x="1170210" y="3634546"/>
            <a:ext cx="757505" cy="748590"/>
            <a:chOff x="-1019431" y="4447307"/>
            <a:chExt cx="3862508" cy="3817048"/>
          </a:xfrm>
        </p:grpSpPr>
        <p:sp>
          <p:nvSpPr>
            <p:cNvPr id="56" name="菱形 55">
              <a:extLst>
                <a:ext uri="{FF2B5EF4-FFF2-40B4-BE49-F238E27FC236}">
                  <a16:creationId xmlns:a16="http://schemas.microsoft.com/office/drawing/2014/main" id="{83936CF8-DC0F-4C82-869C-00B4C24637FD}"/>
                </a:ext>
              </a:extLst>
            </p:cNvPr>
            <p:cNvSpPr/>
            <p:nvPr/>
          </p:nvSpPr>
          <p:spPr>
            <a:xfrm>
              <a:off x="-973142" y="4448133"/>
              <a:ext cx="3816219" cy="3816222"/>
            </a:xfrm>
            <a:prstGeom prst="diamond">
              <a:avLst/>
            </a:prstGeom>
            <a:solidFill>
              <a:srgbClr val="E1EAF3"/>
            </a:solidFill>
            <a:ln>
              <a:noFill/>
            </a:ln>
            <a:effectLst>
              <a:outerShdw blurRad="50800" dist="63500" dir="2700000" algn="tl" rotWithShape="0">
                <a:srgbClr val="00206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57" name="菱形 56">
              <a:extLst>
                <a:ext uri="{FF2B5EF4-FFF2-40B4-BE49-F238E27FC236}">
                  <a16:creationId xmlns:a16="http://schemas.microsoft.com/office/drawing/2014/main" id="{EF124421-9EDB-4D79-B310-74FA16F5A5B4}"/>
                </a:ext>
              </a:extLst>
            </p:cNvPr>
            <p:cNvSpPr/>
            <p:nvPr/>
          </p:nvSpPr>
          <p:spPr>
            <a:xfrm>
              <a:off x="-1019431" y="4447307"/>
              <a:ext cx="3816221" cy="3816221"/>
            </a:xfrm>
            <a:prstGeom prst="diamond">
              <a:avLst/>
            </a:prstGeom>
            <a:solidFill>
              <a:srgbClr val="E1EAF3"/>
            </a:solidFill>
            <a:ln>
              <a:noFill/>
            </a:ln>
            <a:effectLst>
              <a:outerShdw blurRad="50800" dist="38100" dir="13500000" algn="b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60198F21-750D-43E1-8924-3867254E1E69}"/>
              </a:ext>
            </a:extLst>
          </p:cNvPr>
          <p:cNvGrpSpPr/>
          <p:nvPr/>
        </p:nvGrpSpPr>
        <p:grpSpPr>
          <a:xfrm rot="9071676">
            <a:off x="2260014" y="6185570"/>
            <a:ext cx="1238273" cy="1223700"/>
            <a:chOff x="-1019431" y="4447307"/>
            <a:chExt cx="3862508" cy="3817048"/>
          </a:xfrm>
        </p:grpSpPr>
        <p:sp>
          <p:nvSpPr>
            <p:cNvPr id="59" name="菱形 58">
              <a:extLst>
                <a:ext uri="{FF2B5EF4-FFF2-40B4-BE49-F238E27FC236}">
                  <a16:creationId xmlns:a16="http://schemas.microsoft.com/office/drawing/2014/main" id="{C7908B91-0DA8-4E77-B7CD-0787DBF5C22A}"/>
                </a:ext>
              </a:extLst>
            </p:cNvPr>
            <p:cNvSpPr/>
            <p:nvPr/>
          </p:nvSpPr>
          <p:spPr>
            <a:xfrm>
              <a:off x="-973142" y="4448133"/>
              <a:ext cx="3816219" cy="3816222"/>
            </a:xfrm>
            <a:prstGeom prst="diamond">
              <a:avLst/>
            </a:prstGeom>
            <a:solidFill>
              <a:srgbClr val="E1EAF3"/>
            </a:solidFill>
            <a:ln>
              <a:noFill/>
            </a:ln>
            <a:effectLst>
              <a:outerShdw blurRad="50800" dist="63500" dir="2700000" algn="tl" rotWithShape="0">
                <a:srgbClr val="00206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60" name="菱形 59">
              <a:extLst>
                <a:ext uri="{FF2B5EF4-FFF2-40B4-BE49-F238E27FC236}">
                  <a16:creationId xmlns:a16="http://schemas.microsoft.com/office/drawing/2014/main" id="{E61C425D-9CB2-4625-A28E-45737FED25F6}"/>
                </a:ext>
              </a:extLst>
            </p:cNvPr>
            <p:cNvSpPr/>
            <p:nvPr/>
          </p:nvSpPr>
          <p:spPr>
            <a:xfrm>
              <a:off x="-1019431" y="4447307"/>
              <a:ext cx="3816221" cy="3816221"/>
            </a:xfrm>
            <a:prstGeom prst="diamond">
              <a:avLst/>
            </a:prstGeom>
            <a:solidFill>
              <a:srgbClr val="E1EAF3"/>
            </a:solidFill>
            <a:ln>
              <a:noFill/>
            </a:ln>
            <a:effectLst>
              <a:outerShdw blurRad="50800" dist="38100" dir="13500000" algn="b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4A45F38F-92A2-4F1F-A248-BBA10FD9F7AB}"/>
              </a:ext>
            </a:extLst>
          </p:cNvPr>
          <p:cNvGrpSpPr/>
          <p:nvPr/>
        </p:nvGrpSpPr>
        <p:grpSpPr>
          <a:xfrm rot="9071676">
            <a:off x="8386650" y="-775069"/>
            <a:ext cx="1238273" cy="1223700"/>
            <a:chOff x="-1019431" y="4447307"/>
            <a:chExt cx="3862508" cy="3817048"/>
          </a:xfrm>
        </p:grpSpPr>
        <p:sp>
          <p:nvSpPr>
            <p:cNvPr id="62" name="菱形 61">
              <a:extLst>
                <a:ext uri="{FF2B5EF4-FFF2-40B4-BE49-F238E27FC236}">
                  <a16:creationId xmlns:a16="http://schemas.microsoft.com/office/drawing/2014/main" id="{633295D2-B751-47C1-87AE-23DBC90B347A}"/>
                </a:ext>
              </a:extLst>
            </p:cNvPr>
            <p:cNvSpPr/>
            <p:nvPr/>
          </p:nvSpPr>
          <p:spPr>
            <a:xfrm>
              <a:off x="-973142" y="4448133"/>
              <a:ext cx="3816219" cy="3816222"/>
            </a:xfrm>
            <a:prstGeom prst="diamond">
              <a:avLst/>
            </a:prstGeom>
            <a:solidFill>
              <a:srgbClr val="E1EAF3"/>
            </a:solidFill>
            <a:ln>
              <a:noFill/>
            </a:ln>
            <a:effectLst>
              <a:outerShdw blurRad="50800" dist="63500" dir="2700000" algn="tl" rotWithShape="0">
                <a:srgbClr val="00206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63" name="菱形 62">
              <a:extLst>
                <a:ext uri="{FF2B5EF4-FFF2-40B4-BE49-F238E27FC236}">
                  <a16:creationId xmlns:a16="http://schemas.microsoft.com/office/drawing/2014/main" id="{E50FA7C8-D1CC-43F7-83F7-CA5734001577}"/>
                </a:ext>
              </a:extLst>
            </p:cNvPr>
            <p:cNvSpPr/>
            <p:nvPr/>
          </p:nvSpPr>
          <p:spPr>
            <a:xfrm>
              <a:off x="-1019431" y="4447307"/>
              <a:ext cx="3816221" cy="3816221"/>
            </a:xfrm>
            <a:prstGeom prst="diamond">
              <a:avLst/>
            </a:prstGeom>
            <a:solidFill>
              <a:srgbClr val="E1EAF3"/>
            </a:solidFill>
            <a:ln>
              <a:noFill/>
            </a:ln>
            <a:effectLst>
              <a:outerShdw blurRad="50800" dist="38100" dir="13500000" algn="b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3B7BF0EF-8227-4E28-89A0-997DC7CE0DD3}"/>
              </a:ext>
            </a:extLst>
          </p:cNvPr>
          <p:cNvSpPr txBox="1"/>
          <p:nvPr/>
        </p:nvSpPr>
        <p:spPr>
          <a:xfrm>
            <a:off x="-276870" y="1827438"/>
            <a:ext cx="127457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CACC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新闻内容的塑造与把关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9CACC6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9CACC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——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CACC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浅谈日常工作中的新闻写作与审核</a:t>
            </a:r>
          </a:p>
        </p:txBody>
      </p:sp>
    </p:spTree>
    <p:extLst>
      <p:ext uri="{BB962C8B-B14F-4D97-AF65-F5344CB8AC3E}">
        <p14:creationId xmlns:p14="http://schemas.microsoft.com/office/powerpoint/2010/main" val="96124687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BE5A767F-479E-4164-B103-EB185DDD6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  <a:t>新闻背景、主体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912FDB49-83BA-4C9E-84F1-75C0F1A28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A99EE3BD-1958-44CF-8640-5142ADC21AD4}"/>
              </a:ext>
            </a:extLst>
          </p:cNvPr>
          <p:cNvGrpSpPr/>
          <p:nvPr/>
        </p:nvGrpSpPr>
        <p:grpSpPr>
          <a:xfrm>
            <a:off x="508560" y="1644844"/>
            <a:ext cx="2746022" cy="4759922"/>
            <a:chOff x="574079" y="1150843"/>
            <a:chExt cx="2746022" cy="4759922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8A40E156-3D5D-4C2A-BFF0-08546D9F10AA}"/>
                </a:ext>
              </a:extLst>
            </p:cNvPr>
            <p:cNvSpPr/>
            <p:nvPr/>
          </p:nvSpPr>
          <p:spPr>
            <a:xfrm>
              <a:off x="574079" y="1150843"/>
              <a:ext cx="2577424" cy="4742991"/>
            </a:xfrm>
            <a:prstGeom prst="roundRect">
              <a:avLst>
                <a:gd name="adj" fmla="val 2299"/>
              </a:avLst>
            </a:prstGeom>
            <a:solidFill>
              <a:srgbClr val="F2F2F2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6C732DC-4628-41BF-B5D0-E7BA172EFC08}"/>
                </a:ext>
              </a:extLst>
            </p:cNvPr>
            <p:cNvSpPr/>
            <p:nvPr/>
          </p:nvSpPr>
          <p:spPr>
            <a:xfrm>
              <a:off x="827568" y="1349270"/>
              <a:ext cx="2492533" cy="4561495"/>
            </a:xfrm>
            <a:prstGeom prst="roundRect">
              <a:avLst>
                <a:gd name="adj" fmla="val 2299"/>
              </a:avLst>
            </a:prstGeom>
            <a:solidFill>
              <a:srgbClr val="A0BCD8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34DEA383-2767-4AE7-A7D2-F7AE4DFFCE8F}"/>
                </a:ext>
              </a:extLst>
            </p:cNvPr>
            <p:cNvSpPr/>
            <p:nvPr/>
          </p:nvSpPr>
          <p:spPr>
            <a:xfrm>
              <a:off x="767168" y="1327787"/>
              <a:ext cx="2384335" cy="4388701"/>
            </a:xfrm>
            <a:prstGeom prst="roundRect">
              <a:avLst>
                <a:gd name="adj" fmla="val 2299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76C96E7-0855-462D-9CF7-D34592540AD7}"/>
              </a:ext>
            </a:extLst>
          </p:cNvPr>
          <p:cNvGrpSpPr/>
          <p:nvPr/>
        </p:nvGrpSpPr>
        <p:grpSpPr>
          <a:xfrm>
            <a:off x="1265039" y="2239298"/>
            <a:ext cx="1268209" cy="1265276"/>
            <a:chOff x="4164983" y="2096873"/>
            <a:chExt cx="1268209" cy="1265276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1C70538F-A40C-4F0A-8309-D0B2F7985D1C}"/>
                </a:ext>
              </a:extLst>
            </p:cNvPr>
            <p:cNvSpPr/>
            <p:nvPr/>
          </p:nvSpPr>
          <p:spPr>
            <a:xfrm>
              <a:off x="4171950" y="2100907"/>
              <a:ext cx="1261242" cy="1261242"/>
            </a:xfrm>
            <a:prstGeom prst="ellipse">
              <a:avLst/>
            </a:prstGeom>
            <a:solidFill>
              <a:srgbClr val="E1EAF3"/>
            </a:solidFill>
            <a:ln>
              <a:noFill/>
            </a:ln>
            <a:effectLst>
              <a:innerShdw blurRad="63500" dist="50800" dir="13500000">
                <a:prstClr val="black">
                  <a:alpha val="1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3277EBD4-5980-4909-89B0-2070CAB0BAEE}"/>
                </a:ext>
              </a:extLst>
            </p:cNvPr>
            <p:cNvSpPr/>
            <p:nvPr/>
          </p:nvSpPr>
          <p:spPr>
            <a:xfrm>
              <a:off x="4164983" y="2096873"/>
              <a:ext cx="1261242" cy="1261242"/>
            </a:xfrm>
            <a:prstGeom prst="ellipse">
              <a:avLst/>
            </a:prstGeom>
            <a:gradFill>
              <a:gsLst>
                <a:gs pos="23000">
                  <a:srgbClr val="E1EAF3">
                    <a:alpha val="0"/>
                  </a:srgbClr>
                </a:gs>
                <a:gs pos="73000">
                  <a:srgbClr val="E1EAF3"/>
                </a:gs>
              </a:gsLst>
              <a:lin ang="2700000" scaled="0"/>
            </a:gradFill>
            <a:ln>
              <a:noFill/>
            </a:ln>
            <a:effectLst>
              <a:innerShdw blurRad="63500" dist="50800" dir="2700000">
                <a:schemeClr val="bg1"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C374D0-7AB5-4457-8667-8580FAC332AB}"/>
              </a:ext>
            </a:extLst>
          </p:cNvPr>
          <p:cNvGrpSpPr/>
          <p:nvPr/>
        </p:nvGrpSpPr>
        <p:grpSpPr>
          <a:xfrm>
            <a:off x="2931841" y="1644844"/>
            <a:ext cx="2746022" cy="4759922"/>
            <a:chOff x="574079" y="1150843"/>
            <a:chExt cx="2746022" cy="475992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E8E0D14D-017D-4A6D-91E3-4170106DD206}"/>
                </a:ext>
              </a:extLst>
            </p:cNvPr>
            <p:cNvSpPr/>
            <p:nvPr/>
          </p:nvSpPr>
          <p:spPr>
            <a:xfrm>
              <a:off x="574079" y="1150843"/>
              <a:ext cx="2577424" cy="4742991"/>
            </a:xfrm>
            <a:prstGeom prst="roundRect">
              <a:avLst>
                <a:gd name="adj" fmla="val 2299"/>
              </a:avLst>
            </a:prstGeom>
            <a:solidFill>
              <a:srgbClr val="F2F2F2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8DD226E4-2306-402E-977D-46DDC07B1473}"/>
                </a:ext>
              </a:extLst>
            </p:cNvPr>
            <p:cNvSpPr/>
            <p:nvPr/>
          </p:nvSpPr>
          <p:spPr>
            <a:xfrm>
              <a:off x="827568" y="1349270"/>
              <a:ext cx="2492533" cy="4561495"/>
            </a:xfrm>
            <a:prstGeom prst="roundRect">
              <a:avLst>
                <a:gd name="adj" fmla="val 2299"/>
              </a:avLst>
            </a:prstGeom>
            <a:solidFill>
              <a:srgbClr val="A0BCD8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CD6019B0-8040-43A4-B16C-606CEFB6F957}"/>
                </a:ext>
              </a:extLst>
            </p:cNvPr>
            <p:cNvSpPr/>
            <p:nvPr/>
          </p:nvSpPr>
          <p:spPr>
            <a:xfrm>
              <a:off x="767168" y="1327787"/>
              <a:ext cx="2384335" cy="4388701"/>
            </a:xfrm>
            <a:prstGeom prst="roundRect">
              <a:avLst>
                <a:gd name="adj" fmla="val 2299"/>
              </a:avLst>
            </a:prstGeom>
            <a:solidFill>
              <a:srgbClr val="E1EAF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17" name="TextBox 23">
            <a:extLst>
              <a:ext uri="{FF2B5EF4-FFF2-40B4-BE49-F238E27FC236}">
                <a16:creationId xmlns:a16="http://schemas.microsoft.com/office/drawing/2014/main" id="{CD6BA4E0-4D05-4FFE-ACD3-72E131AFC0F4}"/>
              </a:ext>
            </a:extLst>
          </p:cNvPr>
          <p:cNvSpPr txBox="1"/>
          <p:nvPr/>
        </p:nvSpPr>
        <p:spPr>
          <a:xfrm>
            <a:off x="1011883" y="3964326"/>
            <a:ext cx="1763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新闻背景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15AEC85-AB4C-4A81-B4AF-43A2D863F829}"/>
              </a:ext>
            </a:extLst>
          </p:cNvPr>
          <p:cNvSpPr/>
          <p:nvPr/>
        </p:nvSpPr>
        <p:spPr>
          <a:xfrm>
            <a:off x="862158" y="4426540"/>
            <a:ext cx="20622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zh-CN" altLang="en-US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回答</a:t>
            </a:r>
            <a:r>
              <a:rPr lang="en-US" altLang="zh-CN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Why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7046540-871E-4EB2-AFDD-2AF3A74A7795}"/>
              </a:ext>
            </a:extLst>
          </p:cNvPr>
          <p:cNvSpPr/>
          <p:nvPr/>
        </p:nvSpPr>
        <p:spPr>
          <a:xfrm>
            <a:off x="3352315" y="2889436"/>
            <a:ext cx="20622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CN" altLang="en-US" sz="20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写新闻要交代背景，目的在于帮助读者深刻理解新闻的内容和价值，起到衬托、深化主题的作用。</a:t>
            </a:r>
            <a:endParaRPr lang="en-US" altLang="zh-CN" sz="2000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0" name="background_266387">
            <a:extLst>
              <a:ext uri="{FF2B5EF4-FFF2-40B4-BE49-F238E27FC236}">
                <a16:creationId xmlns:a16="http://schemas.microsoft.com/office/drawing/2014/main" id="{D4036BAE-26BE-4B14-80D6-9ABBBBD23805}"/>
              </a:ext>
            </a:extLst>
          </p:cNvPr>
          <p:cNvSpPr/>
          <p:nvPr/>
        </p:nvSpPr>
        <p:spPr>
          <a:xfrm>
            <a:off x="1588452" y="2662184"/>
            <a:ext cx="609685" cy="483230"/>
          </a:xfrm>
          <a:custGeom>
            <a:avLst/>
            <a:gdLst>
              <a:gd name="connsiteX0" fmla="*/ 459245 w 607639"/>
              <a:gd name="connsiteY0" fmla="*/ 276616 h 481609"/>
              <a:gd name="connsiteX1" fmla="*/ 565794 w 607639"/>
              <a:gd name="connsiteY1" fmla="*/ 345419 h 481609"/>
              <a:gd name="connsiteX2" fmla="*/ 555557 w 607639"/>
              <a:gd name="connsiteY2" fmla="*/ 361153 h 481609"/>
              <a:gd name="connsiteX3" fmla="*/ 449008 w 607639"/>
              <a:gd name="connsiteY3" fmla="*/ 292350 h 481609"/>
              <a:gd name="connsiteX4" fmla="*/ 264885 w 607639"/>
              <a:gd name="connsiteY4" fmla="*/ 270266 h 481609"/>
              <a:gd name="connsiteX5" fmla="*/ 459099 w 607639"/>
              <a:gd name="connsiteY5" fmla="*/ 389127 h 481609"/>
              <a:gd name="connsiteX6" fmla="*/ 449308 w 607639"/>
              <a:gd name="connsiteY6" fmla="*/ 405117 h 481609"/>
              <a:gd name="connsiteX7" fmla="*/ 255094 w 607639"/>
              <a:gd name="connsiteY7" fmla="*/ 286256 h 481609"/>
              <a:gd name="connsiteX8" fmla="*/ 46997 w 607639"/>
              <a:gd name="connsiteY8" fmla="*/ 262715 h 481609"/>
              <a:gd name="connsiteX9" fmla="*/ 90818 w 607639"/>
              <a:gd name="connsiteY9" fmla="*/ 262715 h 481609"/>
              <a:gd name="connsiteX10" fmla="*/ 90818 w 607639"/>
              <a:gd name="connsiteY10" fmla="*/ 281415 h 481609"/>
              <a:gd name="connsiteX11" fmla="*/ 46997 w 607639"/>
              <a:gd name="connsiteY11" fmla="*/ 281415 h 481609"/>
              <a:gd name="connsiteX12" fmla="*/ 260073 w 607639"/>
              <a:gd name="connsiteY12" fmla="*/ 233117 h 481609"/>
              <a:gd name="connsiteX13" fmla="*/ 18780 w 607639"/>
              <a:gd name="connsiteY13" fmla="*/ 389713 h 481609"/>
              <a:gd name="connsiteX14" fmla="*/ 18780 w 607639"/>
              <a:gd name="connsiteY14" fmla="*/ 462857 h 481609"/>
              <a:gd name="connsiteX15" fmla="*/ 588859 w 607639"/>
              <a:gd name="connsiteY15" fmla="*/ 462857 h 481609"/>
              <a:gd name="connsiteX16" fmla="*/ 588859 w 607639"/>
              <a:gd name="connsiteY16" fmla="*/ 433706 h 481609"/>
              <a:gd name="connsiteX17" fmla="*/ 379696 w 607639"/>
              <a:gd name="connsiteY17" fmla="*/ 306083 h 481609"/>
              <a:gd name="connsiteX18" fmla="*/ 473953 w 607639"/>
              <a:gd name="connsiteY18" fmla="*/ 227607 h 481609"/>
              <a:gd name="connsiteX19" fmla="*/ 399812 w 607639"/>
              <a:gd name="connsiteY19" fmla="*/ 296395 h 481609"/>
              <a:gd name="connsiteX20" fmla="*/ 588859 w 607639"/>
              <a:gd name="connsiteY20" fmla="*/ 411665 h 481609"/>
              <a:gd name="connsiteX21" fmla="*/ 588859 w 607639"/>
              <a:gd name="connsiteY21" fmla="*/ 302172 h 481609"/>
              <a:gd name="connsiteX22" fmla="*/ 109659 w 607639"/>
              <a:gd name="connsiteY22" fmla="*/ 212614 h 481609"/>
              <a:gd name="connsiteX23" fmla="*/ 153410 w 607639"/>
              <a:gd name="connsiteY23" fmla="*/ 212614 h 481609"/>
              <a:gd name="connsiteX24" fmla="*/ 153410 w 607639"/>
              <a:gd name="connsiteY24" fmla="*/ 231384 h 481609"/>
              <a:gd name="connsiteX25" fmla="*/ 109659 w 607639"/>
              <a:gd name="connsiteY25" fmla="*/ 231384 h 481609"/>
              <a:gd name="connsiteX26" fmla="*/ 460439 w 607639"/>
              <a:gd name="connsiteY26" fmla="*/ 137532 h 481609"/>
              <a:gd name="connsiteX27" fmla="*/ 504190 w 607639"/>
              <a:gd name="connsiteY27" fmla="*/ 137532 h 481609"/>
              <a:gd name="connsiteX28" fmla="*/ 504190 w 607639"/>
              <a:gd name="connsiteY28" fmla="*/ 156302 h 481609"/>
              <a:gd name="connsiteX29" fmla="*/ 460439 w 607639"/>
              <a:gd name="connsiteY29" fmla="*/ 156302 h 481609"/>
              <a:gd name="connsiteX30" fmla="*/ 523102 w 607639"/>
              <a:gd name="connsiteY30" fmla="*/ 100062 h 481609"/>
              <a:gd name="connsiteX31" fmla="*/ 566853 w 607639"/>
              <a:gd name="connsiteY31" fmla="*/ 100062 h 481609"/>
              <a:gd name="connsiteX32" fmla="*/ 566853 w 607639"/>
              <a:gd name="connsiteY32" fmla="*/ 118832 h 481609"/>
              <a:gd name="connsiteX33" fmla="*/ 523102 w 607639"/>
              <a:gd name="connsiteY33" fmla="*/ 118832 h 481609"/>
              <a:gd name="connsiteX34" fmla="*/ 134661 w 607639"/>
              <a:gd name="connsiteY34" fmla="*/ 87492 h 481609"/>
              <a:gd name="connsiteX35" fmla="*/ 113212 w 607639"/>
              <a:gd name="connsiteY35" fmla="*/ 105097 h 481609"/>
              <a:gd name="connsiteX36" fmla="*/ 110810 w 607639"/>
              <a:gd name="connsiteY36" fmla="*/ 117190 h 481609"/>
              <a:gd name="connsiteX37" fmla="*/ 101643 w 607639"/>
              <a:gd name="connsiteY37" fmla="*/ 112566 h 481609"/>
              <a:gd name="connsiteX38" fmla="*/ 81440 w 607639"/>
              <a:gd name="connsiteY38" fmla="*/ 134439 h 481609"/>
              <a:gd name="connsiteX39" fmla="*/ 103334 w 607639"/>
              <a:gd name="connsiteY39" fmla="*/ 156312 h 481609"/>
              <a:gd name="connsiteX40" fmla="*/ 184766 w 607639"/>
              <a:gd name="connsiteY40" fmla="*/ 156312 h 481609"/>
              <a:gd name="connsiteX41" fmla="*/ 206660 w 607639"/>
              <a:gd name="connsiteY41" fmla="*/ 134439 h 481609"/>
              <a:gd name="connsiteX42" fmla="*/ 184766 w 607639"/>
              <a:gd name="connsiteY42" fmla="*/ 112566 h 481609"/>
              <a:gd name="connsiteX43" fmla="*/ 171595 w 607639"/>
              <a:gd name="connsiteY43" fmla="*/ 117101 h 481609"/>
              <a:gd name="connsiteX44" fmla="*/ 156554 w 607639"/>
              <a:gd name="connsiteY44" fmla="*/ 128126 h 481609"/>
              <a:gd name="connsiteX45" fmla="*/ 156554 w 607639"/>
              <a:gd name="connsiteY45" fmla="*/ 109365 h 481609"/>
              <a:gd name="connsiteX46" fmla="*/ 134661 w 607639"/>
              <a:gd name="connsiteY46" fmla="*/ 87492 h 481609"/>
              <a:gd name="connsiteX47" fmla="*/ 363315 w 607639"/>
              <a:gd name="connsiteY47" fmla="*/ 68782 h 481609"/>
              <a:gd name="connsiteX48" fmla="*/ 306985 w 607639"/>
              <a:gd name="connsiteY48" fmla="*/ 125033 h 481609"/>
              <a:gd name="connsiteX49" fmla="*/ 363315 w 607639"/>
              <a:gd name="connsiteY49" fmla="*/ 181373 h 481609"/>
              <a:gd name="connsiteX50" fmla="*/ 419646 w 607639"/>
              <a:gd name="connsiteY50" fmla="*/ 125033 h 481609"/>
              <a:gd name="connsiteX51" fmla="*/ 363315 w 607639"/>
              <a:gd name="connsiteY51" fmla="*/ 68782 h 481609"/>
              <a:gd name="connsiteX52" fmla="*/ 134661 w 607639"/>
              <a:gd name="connsiteY52" fmla="*/ 68731 h 481609"/>
              <a:gd name="connsiteX53" fmla="*/ 172930 w 607639"/>
              <a:gd name="connsiteY53" fmla="*/ 95583 h 481609"/>
              <a:gd name="connsiteX54" fmla="*/ 184766 w 607639"/>
              <a:gd name="connsiteY54" fmla="*/ 93716 h 481609"/>
              <a:gd name="connsiteX55" fmla="*/ 225527 w 607639"/>
              <a:gd name="connsiteY55" fmla="*/ 134439 h 481609"/>
              <a:gd name="connsiteX56" fmla="*/ 184766 w 607639"/>
              <a:gd name="connsiteY56" fmla="*/ 175073 h 481609"/>
              <a:gd name="connsiteX57" fmla="*/ 103334 w 607639"/>
              <a:gd name="connsiteY57" fmla="*/ 175073 h 481609"/>
              <a:gd name="connsiteX58" fmla="*/ 62662 w 607639"/>
              <a:gd name="connsiteY58" fmla="*/ 134439 h 481609"/>
              <a:gd name="connsiteX59" fmla="*/ 96926 w 607639"/>
              <a:gd name="connsiteY59" fmla="*/ 94250 h 481609"/>
              <a:gd name="connsiteX60" fmla="*/ 134661 w 607639"/>
              <a:gd name="connsiteY60" fmla="*/ 68731 h 481609"/>
              <a:gd name="connsiteX61" fmla="*/ 234912 w 607639"/>
              <a:gd name="connsiteY61" fmla="*/ 62521 h 481609"/>
              <a:gd name="connsiteX62" fmla="*/ 278733 w 607639"/>
              <a:gd name="connsiteY62" fmla="*/ 62521 h 481609"/>
              <a:gd name="connsiteX63" fmla="*/ 278733 w 607639"/>
              <a:gd name="connsiteY63" fmla="*/ 81291 h 481609"/>
              <a:gd name="connsiteX64" fmla="*/ 234912 w 607639"/>
              <a:gd name="connsiteY64" fmla="*/ 81291 h 481609"/>
              <a:gd name="connsiteX65" fmla="*/ 491771 w 607639"/>
              <a:gd name="connsiteY65" fmla="*/ 56241 h 481609"/>
              <a:gd name="connsiteX66" fmla="*/ 535522 w 607639"/>
              <a:gd name="connsiteY66" fmla="*/ 56241 h 481609"/>
              <a:gd name="connsiteX67" fmla="*/ 535522 w 607639"/>
              <a:gd name="connsiteY67" fmla="*/ 75011 h 481609"/>
              <a:gd name="connsiteX68" fmla="*/ 491771 w 607639"/>
              <a:gd name="connsiteY68" fmla="*/ 75011 h 481609"/>
              <a:gd name="connsiteX69" fmla="*/ 46997 w 607639"/>
              <a:gd name="connsiteY69" fmla="*/ 50031 h 481609"/>
              <a:gd name="connsiteX70" fmla="*/ 90818 w 607639"/>
              <a:gd name="connsiteY70" fmla="*/ 50031 h 481609"/>
              <a:gd name="connsiteX71" fmla="*/ 90818 w 607639"/>
              <a:gd name="connsiteY71" fmla="*/ 68731 h 481609"/>
              <a:gd name="connsiteX72" fmla="*/ 46997 w 607639"/>
              <a:gd name="connsiteY72" fmla="*/ 68731 h 481609"/>
              <a:gd name="connsiteX73" fmla="*/ 363315 w 607639"/>
              <a:gd name="connsiteY73" fmla="*/ 50031 h 481609"/>
              <a:gd name="connsiteX74" fmla="*/ 438423 w 607639"/>
              <a:gd name="connsiteY74" fmla="*/ 125033 h 481609"/>
              <a:gd name="connsiteX75" fmla="*/ 363315 w 607639"/>
              <a:gd name="connsiteY75" fmla="*/ 200124 h 481609"/>
              <a:gd name="connsiteX76" fmla="*/ 288119 w 607639"/>
              <a:gd name="connsiteY76" fmla="*/ 125033 h 481609"/>
              <a:gd name="connsiteX77" fmla="*/ 363315 w 607639"/>
              <a:gd name="connsiteY77" fmla="*/ 50031 h 481609"/>
              <a:gd name="connsiteX78" fmla="*/ 18780 w 607639"/>
              <a:gd name="connsiteY78" fmla="*/ 18752 h 481609"/>
              <a:gd name="connsiteX79" fmla="*/ 18780 w 607639"/>
              <a:gd name="connsiteY79" fmla="*/ 367406 h 481609"/>
              <a:gd name="connsiteX80" fmla="*/ 259806 w 607639"/>
              <a:gd name="connsiteY80" fmla="*/ 210898 h 481609"/>
              <a:gd name="connsiteX81" fmla="*/ 383168 w 607639"/>
              <a:gd name="connsiteY81" fmla="*/ 286175 h 481609"/>
              <a:gd name="connsiteX82" fmla="*/ 471906 w 607639"/>
              <a:gd name="connsiteY82" fmla="*/ 203877 h 481609"/>
              <a:gd name="connsiteX83" fmla="*/ 588859 w 607639"/>
              <a:gd name="connsiteY83" fmla="*/ 279776 h 481609"/>
              <a:gd name="connsiteX84" fmla="*/ 588859 w 607639"/>
              <a:gd name="connsiteY84" fmla="*/ 18752 h 481609"/>
              <a:gd name="connsiteX85" fmla="*/ 0 w 607639"/>
              <a:gd name="connsiteY85" fmla="*/ 0 h 481609"/>
              <a:gd name="connsiteX86" fmla="*/ 607639 w 607639"/>
              <a:gd name="connsiteY86" fmla="*/ 0 h 481609"/>
              <a:gd name="connsiteX87" fmla="*/ 607639 w 607639"/>
              <a:gd name="connsiteY87" fmla="*/ 481609 h 481609"/>
              <a:gd name="connsiteX88" fmla="*/ 0 w 607639"/>
              <a:gd name="connsiteY88" fmla="*/ 481609 h 48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7639" h="481609">
                <a:moveTo>
                  <a:pt x="459245" y="276616"/>
                </a:moveTo>
                <a:lnTo>
                  <a:pt x="565794" y="345419"/>
                </a:lnTo>
                <a:lnTo>
                  <a:pt x="555557" y="361153"/>
                </a:lnTo>
                <a:lnTo>
                  <a:pt x="449008" y="292350"/>
                </a:lnTo>
                <a:close/>
                <a:moveTo>
                  <a:pt x="264885" y="270266"/>
                </a:moveTo>
                <a:lnTo>
                  <a:pt x="459099" y="389127"/>
                </a:lnTo>
                <a:lnTo>
                  <a:pt x="449308" y="405117"/>
                </a:lnTo>
                <a:lnTo>
                  <a:pt x="255094" y="286256"/>
                </a:lnTo>
                <a:close/>
                <a:moveTo>
                  <a:pt x="46997" y="262715"/>
                </a:moveTo>
                <a:lnTo>
                  <a:pt x="90818" y="262715"/>
                </a:lnTo>
                <a:lnTo>
                  <a:pt x="90818" y="281415"/>
                </a:lnTo>
                <a:lnTo>
                  <a:pt x="46997" y="281415"/>
                </a:lnTo>
                <a:close/>
                <a:moveTo>
                  <a:pt x="260073" y="233117"/>
                </a:moveTo>
                <a:lnTo>
                  <a:pt x="18780" y="389713"/>
                </a:lnTo>
                <a:lnTo>
                  <a:pt x="18780" y="462857"/>
                </a:lnTo>
                <a:lnTo>
                  <a:pt x="588859" y="462857"/>
                </a:lnTo>
                <a:lnTo>
                  <a:pt x="588859" y="433706"/>
                </a:lnTo>
                <a:lnTo>
                  <a:pt x="379696" y="306083"/>
                </a:lnTo>
                <a:close/>
                <a:moveTo>
                  <a:pt x="473953" y="227607"/>
                </a:moveTo>
                <a:lnTo>
                  <a:pt x="399812" y="296395"/>
                </a:lnTo>
                <a:lnTo>
                  <a:pt x="588859" y="411665"/>
                </a:lnTo>
                <a:lnTo>
                  <a:pt x="588859" y="302172"/>
                </a:lnTo>
                <a:close/>
                <a:moveTo>
                  <a:pt x="109659" y="212614"/>
                </a:moveTo>
                <a:lnTo>
                  <a:pt x="153410" y="212614"/>
                </a:lnTo>
                <a:lnTo>
                  <a:pt x="153410" y="231384"/>
                </a:lnTo>
                <a:lnTo>
                  <a:pt x="109659" y="231384"/>
                </a:lnTo>
                <a:close/>
                <a:moveTo>
                  <a:pt x="460439" y="137532"/>
                </a:moveTo>
                <a:lnTo>
                  <a:pt x="504190" y="137532"/>
                </a:lnTo>
                <a:lnTo>
                  <a:pt x="504190" y="156302"/>
                </a:lnTo>
                <a:lnTo>
                  <a:pt x="460439" y="156302"/>
                </a:lnTo>
                <a:close/>
                <a:moveTo>
                  <a:pt x="523102" y="100062"/>
                </a:moveTo>
                <a:lnTo>
                  <a:pt x="566853" y="100062"/>
                </a:lnTo>
                <a:lnTo>
                  <a:pt x="566853" y="118832"/>
                </a:lnTo>
                <a:lnTo>
                  <a:pt x="523102" y="118832"/>
                </a:lnTo>
                <a:close/>
                <a:moveTo>
                  <a:pt x="134661" y="87492"/>
                </a:moveTo>
                <a:cubicBezTo>
                  <a:pt x="124248" y="87492"/>
                  <a:pt x="115259" y="94872"/>
                  <a:pt x="113212" y="105097"/>
                </a:cubicBezTo>
                <a:lnTo>
                  <a:pt x="110810" y="117190"/>
                </a:lnTo>
                <a:lnTo>
                  <a:pt x="101643" y="112566"/>
                </a:lnTo>
                <a:cubicBezTo>
                  <a:pt x="90340" y="113455"/>
                  <a:pt x="81440" y="122969"/>
                  <a:pt x="81440" y="134439"/>
                </a:cubicBezTo>
                <a:cubicBezTo>
                  <a:pt x="81440" y="146531"/>
                  <a:pt x="91230" y="156312"/>
                  <a:pt x="103334" y="156312"/>
                </a:cubicBezTo>
                <a:lnTo>
                  <a:pt x="184766" y="156312"/>
                </a:lnTo>
                <a:cubicBezTo>
                  <a:pt x="196870" y="156312"/>
                  <a:pt x="206660" y="146531"/>
                  <a:pt x="206660" y="134439"/>
                </a:cubicBezTo>
                <a:cubicBezTo>
                  <a:pt x="206660" y="122347"/>
                  <a:pt x="196870" y="112566"/>
                  <a:pt x="184766" y="112566"/>
                </a:cubicBezTo>
                <a:cubicBezTo>
                  <a:pt x="180138" y="112566"/>
                  <a:pt x="175689" y="114078"/>
                  <a:pt x="171595" y="117101"/>
                </a:cubicBezTo>
                <a:lnTo>
                  <a:pt x="156554" y="128126"/>
                </a:lnTo>
                <a:lnTo>
                  <a:pt x="156554" y="109365"/>
                </a:lnTo>
                <a:cubicBezTo>
                  <a:pt x="156554" y="97362"/>
                  <a:pt x="146764" y="87492"/>
                  <a:pt x="134661" y="87492"/>
                </a:cubicBezTo>
                <a:close/>
                <a:moveTo>
                  <a:pt x="363315" y="68782"/>
                </a:moveTo>
                <a:cubicBezTo>
                  <a:pt x="332258" y="68782"/>
                  <a:pt x="306985" y="94019"/>
                  <a:pt x="306985" y="125033"/>
                </a:cubicBezTo>
                <a:cubicBezTo>
                  <a:pt x="306985" y="156136"/>
                  <a:pt x="332258" y="181373"/>
                  <a:pt x="363315" y="181373"/>
                </a:cubicBezTo>
                <a:cubicBezTo>
                  <a:pt x="394373" y="181373"/>
                  <a:pt x="419646" y="156136"/>
                  <a:pt x="419646" y="125033"/>
                </a:cubicBezTo>
                <a:cubicBezTo>
                  <a:pt x="419646" y="94019"/>
                  <a:pt x="394373" y="68782"/>
                  <a:pt x="363315" y="68782"/>
                </a:cubicBezTo>
                <a:close/>
                <a:moveTo>
                  <a:pt x="134661" y="68731"/>
                </a:moveTo>
                <a:cubicBezTo>
                  <a:pt x="152282" y="68731"/>
                  <a:pt x="167323" y="79934"/>
                  <a:pt x="172930" y="95583"/>
                </a:cubicBezTo>
                <a:cubicBezTo>
                  <a:pt x="176756" y="94338"/>
                  <a:pt x="180761" y="93716"/>
                  <a:pt x="184766" y="93716"/>
                </a:cubicBezTo>
                <a:cubicBezTo>
                  <a:pt x="207194" y="93716"/>
                  <a:pt x="225527" y="112032"/>
                  <a:pt x="225527" y="134439"/>
                </a:cubicBezTo>
                <a:cubicBezTo>
                  <a:pt x="225527" y="156845"/>
                  <a:pt x="207194" y="175073"/>
                  <a:pt x="184766" y="175073"/>
                </a:cubicBezTo>
                <a:lnTo>
                  <a:pt x="103334" y="175073"/>
                </a:lnTo>
                <a:cubicBezTo>
                  <a:pt x="80906" y="175073"/>
                  <a:pt x="62662" y="156845"/>
                  <a:pt x="62662" y="134439"/>
                </a:cubicBezTo>
                <a:cubicBezTo>
                  <a:pt x="62662" y="114166"/>
                  <a:pt x="77525" y="97362"/>
                  <a:pt x="96926" y="94250"/>
                </a:cubicBezTo>
                <a:cubicBezTo>
                  <a:pt x="102978" y="79134"/>
                  <a:pt x="117840" y="68731"/>
                  <a:pt x="134661" y="68731"/>
                </a:cubicBezTo>
                <a:close/>
                <a:moveTo>
                  <a:pt x="234912" y="62521"/>
                </a:moveTo>
                <a:lnTo>
                  <a:pt x="278733" y="62521"/>
                </a:lnTo>
                <a:lnTo>
                  <a:pt x="278733" y="81291"/>
                </a:lnTo>
                <a:lnTo>
                  <a:pt x="234912" y="81291"/>
                </a:lnTo>
                <a:close/>
                <a:moveTo>
                  <a:pt x="491771" y="56241"/>
                </a:moveTo>
                <a:lnTo>
                  <a:pt x="535522" y="56241"/>
                </a:lnTo>
                <a:lnTo>
                  <a:pt x="535522" y="75011"/>
                </a:lnTo>
                <a:lnTo>
                  <a:pt x="491771" y="75011"/>
                </a:lnTo>
                <a:close/>
                <a:moveTo>
                  <a:pt x="46997" y="50031"/>
                </a:moveTo>
                <a:lnTo>
                  <a:pt x="90818" y="50031"/>
                </a:lnTo>
                <a:lnTo>
                  <a:pt x="90818" y="68731"/>
                </a:lnTo>
                <a:lnTo>
                  <a:pt x="46997" y="68731"/>
                </a:lnTo>
                <a:close/>
                <a:moveTo>
                  <a:pt x="363315" y="50031"/>
                </a:moveTo>
                <a:cubicBezTo>
                  <a:pt x="404785" y="50031"/>
                  <a:pt x="438423" y="83711"/>
                  <a:pt x="438423" y="125033"/>
                </a:cubicBezTo>
                <a:cubicBezTo>
                  <a:pt x="438423" y="166444"/>
                  <a:pt x="404785" y="200124"/>
                  <a:pt x="363315" y="200124"/>
                </a:cubicBezTo>
                <a:cubicBezTo>
                  <a:pt x="321846" y="200124"/>
                  <a:pt x="288119" y="166444"/>
                  <a:pt x="288119" y="125033"/>
                </a:cubicBezTo>
                <a:cubicBezTo>
                  <a:pt x="288119" y="83711"/>
                  <a:pt x="321846" y="50031"/>
                  <a:pt x="363315" y="50031"/>
                </a:cubicBezTo>
                <a:close/>
                <a:moveTo>
                  <a:pt x="18780" y="18752"/>
                </a:moveTo>
                <a:lnTo>
                  <a:pt x="18780" y="367406"/>
                </a:lnTo>
                <a:lnTo>
                  <a:pt x="259806" y="210898"/>
                </a:lnTo>
                <a:lnTo>
                  <a:pt x="383168" y="286175"/>
                </a:lnTo>
                <a:lnTo>
                  <a:pt x="471906" y="203877"/>
                </a:lnTo>
                <a:lnTo>
                  <a:pt x="588859" y="279776"/>
                </a:lnTo>
                <a:lnTo>
                  <a:pt x="588859" y="18752"/>
                </a:lnTo>
                <a:close/>
                <a:moveTo>
                  <a:pt x="0" y="0"/>
                </a:moveTo>
                <a:lnTo>
                  <a:pt x="607639" y="0"/>
                </a:lnTo>
                <a:lnTo>
                  <a:pt x="607639" y="481609"/>
                </a:lnTo>
                <a:lnTo>
                  <a:pt x="0" y="48160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0AFD4B68-E8A4-437C-8C83-2BD79E0B4491}"/>
              </a:ext>
            </a:extLst>
          </p:cNvPr>
          <p:cNvGrpSpPr/>
          <p:nvPr/>
        </p:nvGrpSpPr>
        <p:grpSpPr>
          <a:xfrm>
            <a:off x="5907858" y="1675709"/>
            <a:ext cx="2746022" cy="4759922"/>
            <a:chOff x="574079" y="1150843"/>
            <a:chExt cx="2746022" cy="4759922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511F7CF2-247B-47C7-B63A-63A4AACACD0E}"/>
                </a:ext>
              </a:extLst>
            </p:cNvPr>
            <p:cNvSpPr/>
            <p:nvPr/>
          </p:nvSpPr>
          <p:spPr>
            <a:xfrm>
              <a:off x="574079" y="1150843"/>
              <a:ext cx="2577424" cy="4742991"/>
            </a:xfrm>
            <a:prstGeom prst="roundRect">
              <a:avLst>
                <a:gd name="adj" fmla="val 2299"/>
              </a:avLst>
            </a:prstGeom>
            <a:solidFill>
              <a:srgbClr val="F2F2F2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DB19CD34-D36B-4B06-AE7E-59C024A815C4}"/>
                </a:ext>
              </a:extLst>
            </p:cNvPr>
            <p:cNvSpPr/>
            <p:nvPr/>
          </p:nvSpPr>
          <p:spPr>
            <a:xfrm>
              <a:off x="827568" y="1349270"/>
              <a:ext cx="2492533" cy="4561495"/>
            </a:xfrm>
            <a:prstGeom prst="roundRect">
              <a:avLst>
                <a:gd name="adj" fmla="val 2299"/>
              </a:avLst>
            </a:prstGeom>
            <a:solidFill>
              <a:srgbClr val="A0BCD8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49AD1F39-AF25-476D-A75E-BD6B67F494A0}"/>
                </a:ext>
              </a:extLst>
            </p:cNvPr>
            <p:cNvSpPr/>
            <p:nvPr/>
          </p:nvSpPr>
          <p:spPr>
            <a:xfrm>
              <a:off x="767168" y="1327787"/>
              <a:ext cx="2384335" cy="4388701"/>
            </a:xfrm>
            <a:prstGeom prst="roundRect">
              <a:avLst>
                <a:gd name="adj" fmla="val 2299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23AC98BC-F0C9-4096-9953-9CE8B85A6C5C}"/>
              </a:ext>
            </a:extLst>
          </p:cNvPr>
          <p:cNvGrpSpPr/>
          <p:nvPr/>
        </p:nvGrpSpPr>
        <p:grpSpPr>
          <a:xfrm>
            <a:off x="6664337" y="2270163"/>
            <a:ext cx="1268209" cy="1265276"/>
            <a:chOff x="4164983" y="2096873"/>
            <a:chExt cx="1268209" cy="1265276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52A85F1E-CC6B-4501-A9D4-F605F84616D6}"/>
                </a:ext>
              </a:extLst>
            </p:cNvPr>
            <p:cNvSpPr/>
            <p:nvPr/>
          </p:nvSpPr>
          <p:spPr>
            <a:xfrm>
              <a:off x="4171950" y="2100907"/>
              <a:ext cx="1261242" cy="1261242"/>
            </a:xfrm>
            <a:prstGeom prst="ellipse">
              <a:avLst/>
            </a:prstGeom>
            <a:solidFill>
              <a:srgbClr val="E1EAF3"/>
            </a:solidFill>
            <a:ln>
              <a:noFill/>
            </a:ln>
            <a:effectLst>
              <a:innerShdw blurRad="63500" dist="50800" dir="13500000">
                <a:prstClr val="black">
                  <a:alpha val="1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CC847181-56DA-4193-AB5C-3C921D1D4717}"/>
                </a:ext>
              </a:extLst>
            </p:cNvPr>
            <p:cNvSpPr/>
            <p:nvPr/>
          </p:nvSpPr>
          <p:spPr>
            <a:xfrm>
              <a:off x="4164983" y="2096873"/>
              <a:ext cx="1261242" cy="1261242"/>
            </a:xfrm>
            <a:prstGeom prst="ellipse">
              <a:avLst/>
            </a:prstGeom>
            <a:gradFill>
              <a:gsLst>
                <a:gs pos="23000">
                  <a:srgbClr val="E1EAF3">
                    <a:alpha val="0"/>
                  </a:srgbClr>
                </a:gs>
                <a:gs pos="73000">
                  <a:srgbClr val="E1EAF3"/>
                </a:gs>
              </a:gsLst>
              <a:lin ang="2700000" scaled="0"/>
            </a:gradFill>
            <a:ln>
              <a:noFill/>
            </a:ln>
            <a:effectLst>
              <a:innerShdw blurRad="63500" dist="50800" dir="2700000">
                <a:schemeClr val="bg1"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1CB7159F-B505-4F35-B466-6BC3F0103DF9}"/>
              </a:ext>
            </a:extLst>
          </p:cNvPr>
          <p:cNvGrpSpPr/>
          <p:nvPr/>
        </p:nvGrpSpPr>
        <p:grpSpPr>
          <a:xfrm>
            <a:off x="8331139" y="1675709"/>
            <a:ext cx="2746022" cy="4759922"/>
            <a:chOff x="574079" y="1150843"/>
            <a:chExt cx="2746022" cy="4759922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3AA8DDDF-03B2-454B-A3A0-28FCEB9DA7D6}"/>
                </a:ext>
              </a:extLst>
            </p:cNvPr>
            <p:cNvSpPr/>
            <p:nvPr/>
          </p:nvSpPr>
          <p:spPr>
            <a:xfrm>
              <a:off x="574079" y="1150843"/>
              <a:ext cx="2577424" cy="4742991"/>
            </a:xfrm>
            <a:prstGeom prst="roundRect">
              <a:avLst>
                <a:gd name="adj" fmla="val 2299"/>
              </a:avLst>
            </a:prstGeom>
            <a:solidFill>
              <a:srgbClr val="F2F2F2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086A7D65-7FE9-4D2D-BA5C-F988B2814D16}"/>
                </a:ext>
              </a:extLst>
            </p:cNvPr>
            <p:cNvSpPr/>
            <p:nvPr/>
          </p:nvSpPr>
          <p:spPr>
            <a:xfrm>
              <a:off x="827568" y="1349270"/>
              <a:ext cx="2492533" cy="4561495"/>
            </a:xfrm>
            <a:prstGeom prst="roundRect">
              <a:avLst>
                <a:gd name="adj" fmla="val 2299"/>
              </a:avLst>
            </a:prstGeom>
            <a:solidFill>
              <a:srgbClr val="A0BCD8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8C910DC2-FCCB-4567-9E54-CCAEC7BAE5D8}"/>
                </a:ext>
              </a:extLst>
            </p:cNvPr>
            <p:cNvSpPr/>
            <p:nvPr/>
          </p:nvSpPr>
          <p:spPr>
            <a:xfrm>
              <a:off x="767168" y="1327787"/>
              <a:ext cx="2384335" cy="4388701"/>
            </a:xfrm>
            <a:prstGeom prst="roundRect">
              <a:avLst>
                <a:gd name="adj" fmla="val 2299"/>
              </a:avLst>
            </a:prstGeom>
            <a:solidFill>
              <a:srgbClr val="E1EAF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32" name="TextBox 23">
            <a:extLst>
              <a:ext uri="{FF2B5EF4-FFF2-40B4-BE49-F238E27FC236}">
                <a16:creationId xmlns:a16="http://schemas.microsoft.com/office/drawing/2014/main" id="{42A47E94-E442-4D5F-A217-2384B7835627}"/>
              </a:ext>
            </a:extLst>
          </p:cNvPr>
          <p:cNvSpPr txBox="1"/>
          <p:nvPr/>
        </p:nvSpPr>
        <p:spPr>
          <a:xfrm>
            <a:off x="6411181" y="3995191"/>
            <a:ext cx="1763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新闻主体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DACE258-08B1-4877-A9A7-09B0BFE1590C}"/>
              </a:ext>
            </a:extLst>
          </p:cNvPr>
          <p:cNvSpPr/>
          <p:nvPr/>
        </p:nvSpPr>
        <p:spPr>
          <a:xfrm>
            <a:off x="6261456" y="4457405"/>
            <a:ext cx="20622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zh-CN" altLang="en-US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回答</a:t>
            </a:r>
            <a:r>
              <a:rPr lang="en-US" altLang="zh-CN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How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52EFA042-2A55-4E08-BBC6-12DFD84541ED}"/>
              </a:ext>
            </a:extLst>
          </p:cNvPr>
          <p:cNvSpPr/>
          <p:nvPr/>
        </p:nvSpPr>
        <p:spPr>
          <a:xfrm>
            <a:off x="8761397" y="2840941"/>
            <a:ext cx="20622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CN" altLang="en-US" sz="20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主体是消息的主要部分，承接导语，具体叙述事实，或讲述过程，或阐释内容，为读者提供更加详尽的信息。</a:t>
            </a:r>
          </a:p>
        </p:txBody>
      </p:sp>
      <p:sp>
        <p:nvSpPr>
          <p:cNvPr id="35" name="background_266387">
            <a:extLst>
              <a:ext uri="{FF2B5EF4-FFF2-40B4-BE49-F238E27FC236}">
                <a16:creationId xmlns:a16="http://schemas.microsoft.com/office/drawing/2014/main" id="{B9AA55DC-06ED-4728-979B-00E2DB91BF3C}"/>
              </a:ext>
            </a:extLst>
          </p:cNvPr>
          <p:cNvSpPr/>
          <p:nvPr/>
        </p:nvSpPr>
        <p:spPr>
          <a:xfrm>
            <a:off x="6987750" y="2693049"/>
            <a:ext cx="609685" cy="483230"/>
          </a:xfrm>
          <a:custGeom>
            <a:avLst/>
            <a:gdLst>
              <a:gd name="connsiteX0" fmla="*/ 459245 w 607639"/>
              <a:gd name="connsiteY0" fmla="*/ 276616 h 481609"/>
              <a:gd name="connsiteX1" fmla="*/ 565794 w 607639"/>
              <a:gd name="connsiteY1" fmla="*/ 345419 h 481609"/>
              <a:gd name="connsiteX2" fmla="*/ 555557 w 607639"/>
              <a:gd name="connsiteY2" fmla="*/ 361153 h 481609"/>
              <a:gd name="connsiteX3" fmla="*/ 449008 w 607639"/>
              <a:gd name="connsiteY3" fmla="*/ 292350 h 481609"/>
              <a:gd name="connsiteX4" fmla="*/ 264885 w 607639"/>
              <a:gd name="connsiteY4" fmla="*/ 270266 h 481609"/>
              <a:gd name="connsiteX5" fmla="*/ 459099 w 607639"/>
              <a:gd name="connsiteY5" fmla="*/ 389127 h 481609"/>
              <a:gd name="connsiteX6" fmla="*/ 449308 w 607639"/>
              <a:gd name="connsiteY6" fmla="*/ 405117 h 481609"/>
              <a:gd name="connsiteX7" fmla="*/ 255094 w 607639"/>
              <a:gd name="connsiteY7" fmla="*/ 286256 h 481609"/>
              <a:gd name="connsiteX8" fmla="*/ 46997 w 607639"/>
              <a:gd name="connsiteY8" fmla="*/ 262715 h 481609"/>
              <a:gd name="connsiteX9" fmla="*/ 90818 w 607639"/>
              <a:gd name="connsiteY9" fmla="*/ 262715 h 481609"/>
              <a:gd name="connsiteX10" fmla="*/ 90818 w 607639"/>
              <a:gd name="connsiteY10" fmla="*/ 281415 h 481609"/>
              <a:gd name="connsiteX11" fmla="*/ 46997 w 607639"/>
              <a:gd name="connsiteY11" fmla="*/ 281415 h 481609"/>
              <a:gd name="connsiteX12" fmla="*/ 260073 w 607639"/>
              <a:gd name="connsiteY12" fmla="*/ 233117 h 481609"/>
              <a:gd name="connsiteX13" fmla="*/ 18780 w 607639"/>
              <a:gd name="connsiteY13" fmla="*/ 389713 h 481609"/>
              <a:gd name="connsiteX14" fmla="*/ 18780 w 607639"/>
              <a:gd name="connsiteY14" fmla="*/ 462857 h 481609"/>
              <a:gd name="connsiteX15" fmla="*/ 588859 w 607639"/>
              <a:gd name="connsiteY15" fmla="*/ 462857 h 481609"/>
              <a:gd name="connsiteX16" fmla="*/ 588859 w 607639"/>
              <a:gd name="connsiteY16" fmla="*/ 433706 h 481609"/>
              <a:gd name="connsiteX17" fmla="*/ 379696 w 607639"/>
              <a:gd name="connsiteY17" fmla="*/ 306083 h 481609"/>
              <a:gd name="connsiteX18" fmla="*/ 473953 w 607639"/>
              <a:gd name="connsiteY18" fmla="*/ 227607 h 481609"/>
              <a:gd name="connsiteX19" fmla="*/ 399812 w 607639"/>
              <a:gd name="connsiteY19" fmla="*/ 296395 h 481609"/>
              <a:gd name="connsiteX20" fmla="*/ 588859 w 607639"/>
              <a:gd name="connsiteY20" fmla="*/ 411665 h 481609"/>
              <a:gd name="connsiteX21" fmla="*/ 588859 w 607639"/>
              <a:gd name="connsiteY21" fmla="*/ 302172 h 481609"/>
              <a:gd name="connsiteX22" fmla="*/ 109659 w 607639"/>
              <a:gd name="connsiteY22" fmla="*/ 212614 h 481609"/>
              <a:gd name="connsiteX23" fmla="*/ 153410 w 607639"/>
              <a:gd name="connsiteY23" fmla="*/ 212614 h 481609"/>
              <a:gd name="connsiteX24" fmla="*/ 153410 w 607639"/>
              <a:gd name="connsiteY24" fmla="*/ 231384 h 481609"/>
              <a:gd name="connsiteX25" fmla="*/ 109659 w 607639"/>
              <a:gd name="connsiteY25" fmla="*/ 231384 h 481609"/>
              <a:gd name="connsiteX26" fmla="*/ 460439 w 607639"/>
              <a:gd name="connsiteY26" fmla="*/ 137532 h 481609"/>
              <a:gd name="connsiteX27" fmla="*/ 504190 w 607639"/>
              <a:gd name="connsiteY27" fmla="*/ 137532 h 481609"/>
              <a:gd name="connsiteX28" fmla="*/ 504190 w 607639"/>
              <a:gd name="connsiteY28" fmla="*/ 156302 h 481609"/>
              <a:gd name="connsiteX29" fmla="*/ 460439 w 607639"/>
              <a:gd name="connsiteY29" fmla="*/ 156302 h 481609"/>
              <a:gd name="connsiteX30" fmla="*/ 523102 w 607639"/>
              <a:gd name="connsiteY30" fmla="*/ 100062 h 481609"/>
              <a:gd name="connsiteX31" fmla="*/ 566853 w 607639"/>
              <a:gd name="connsiteY31" fmla="*/ 100062 h 481609"/>
              <a:gd name="connsiteX32" fmla="*/ 566853 w 607639"/>
              <a:gd name="connsiteY32" fmla="*/ 118832 h 481609"/>
              <a:gd name="connsiteX33" fmla="*/ 523102 w 607639"/>
              <a:gd name="connsiteY33" fmla="*/ 118832 h 481609"/>
              <a:gd name="connsiteX34" fmla="*/ 134661 w 607639"/>
              <a:gd name="connsiteY34" fmla="*/ 87492 h 481609"/>
              <a:gd name="connsiteX35" fmla="*/ 113212 w 607639"/>
              <a:gd name="connsiteY35" fmla="*/ 105097 h 481609"/>
              <a:gd name="connsiteX36" fmla="*/ 110810 w 607639"/>
              <a:gd name="connsiteY36" fmla="*/ 117190 h 481609"/>
              <a:gd name="connsiteX37" fmla="*/ 101643 w 607639"/>
              <a:gd name="connsiteY37" fmla="*/ 112566 h 481609"/>
              <a:gd name="connsiteX38" fmla="*/ 81440 w 607639"/>
              <a:gd name="connsiteY38" fmla="*/ 134439 h 481609"/>
              <a:gd name="connsiteX39" fmla="*/ 103334 w 607639"/>
              <a:gd name="connsiteY39" fmla="*/ 156312 h 481609"/>
              <a:gd name="connsiteX40" fmla="*/ 184766 w 607639"/>
              <a:gd name="connsiteY40" fmla="*/ 156312 h 481609"/>
              <a:gd name="connsiteX41" fmla="*/ 206660 w 607639"/>
              <a:gd name="connsiteY41" fmla="*/ 134439 h 481609"/>
              <a:gd name="connsiteX42" fmla="*/ 184766 w 607639"/>
              <a:gd name="connsiteY42" fmla="*/ 112566 h 481609"/>
              <a:gd name="connsiteX43" fmla="*/ 171595 w 607639"/>
              <a:gd name="connsiteY43" fmla="*/ 117101 h 481609"/>
              <a:gd name="connsiteX44" fmla="*/ 156554 w 607639"/>
              <a:gd name="connsiteY44" fmla="*/ 128126 h 481609"/>
              <a:gd name="connsiteX45" fmla="*/ 156554 w 607639"/>
              <a:gd name="connsiteY45" fmla="*/ 109365 h 481609"/>
              <a:gd name="connsiteX46" fmla="*/ 134661 w 607639"/>
              <a:gd name="connsiteY46" fmla="*/ 87492 h 481609"/>
              <a:gd name="connsiteX47" fmla="*/ 363315 w 607639"/>
              <a:gd name="connsiteY47" fmla="*/ 68782 h 481609"/>
              <a:gd name="connsiteX48" fmla="*/ 306985 w 607639"/>
              <a:gd name="connsiteY48" fmla="*/ 125033 h 481609"/>
              <a:gd name="connsiteX49" fmla="*/ 363315 w 607639"/>
              <a:gd name="connsiteY49" fmla="*/ 181373 h 481609"/>
              <a:gd name="connsiteX50" fmla="*/ 419646 w 607639"/>
              <a:gd name="connsiteY50" fmla="*/ 125033 h 481609"/>
              <a:gd name="connsiteX51" fmla="*/ 363315 w 607639"/>
              <a:gd name="connsiteY51" fmla="*/ 68782 h 481609"/>
              <a:gd name="connsiteX52" fmla="*/ 134661 w 607639"/>
              <a:gd name="connsiteY52" fmla="*/ 68731 h 481609"/>
              <a:gd name="connsiteX53" fmla="*/ 172930 w 607639"/>
              <a:gd name="connsiteY53" fmla="*/ 95583 h 481609"/>
              <a:gd name="connsiteX54" fmla="*/ 184766 w 607639"/>
              <a:gd name="connsiteY54" fmla="*/ 93716 h 481609"/>
              <a:gd name="connsiteX55" fmla="*/ 225527 w 607639"/>
              <a:gd name="connsiteY55" fmla="*/ 134439 h 481609"/>
              <a:gd name="connsiteX56" fmla="*/ 184766 w 607639"/>
              <a:gd name="connsiteY56" fmla="*/ 175073 h 481609"/>
              <a:gd name="connsiteX57" fmla="*/ 103334 w 607639"/>
              <a:gd name="connsiteY57" fmla="*/ 175073 h 481609"/>
              <a:gd name="connsiteX58" fmla="*/ 62662 w 607639"/>
              <a:gd name="connsiteY58" fmla="*/ 134439 h 481609"/>
              <a:gd name="connsiteX59" fmla="*/ 96926 w 607639"/>
              <a:gd name="connsiteY59" fmla="*/ 94250 h 481609"/>
              <a:gd name="connsiteX60" fmla="*/ 134661 w 607639"/>
              <a:gd name="connsiteY60" fmla="*/ 68731 h 481609"/>
              <a:gd name="connsiteX61" fmla="*/ 234912 w 607639"/>
              <a:gd name="connsiteY61" fmla="*/ 62521 h 481609"/>
              <a:gd name="connsiteX62" fmla="*/ 278733 w 607639"/>
              <a:gd name="connsiteY62" fmla="*/ 62521 h 481609"/>
              <a:gd name="connsiteX63" fmla="*/ 278733 w 607639"/>
              <a:gd name="connsiteY63" fmla="*/ 81291 h 481609"/>
              <a:gd name="connsiteX64" fmla="*/ 234912 w 607639"/>
              <a:gd name="connsiteY64" fmla="*/ 81291 h 481609"/>
              <a:gd name="connsiteX65" fmla="*/ 491771 w 607639"/>
              <a:gd name="connsiteY65" fmla="*/ 56241 h 481609"/>
              <a:gd name="connsiteX66" fmla="*/ 535522 w 607639"/>
              <a:gd name="connsiteY66" fmla="*/ 56241 h 481609"/>
              <a:gd name="connsiteX67" fmla="*/ 535522 w 607639"/>
              <a:gd name="connsiteY67" fmla="*/ 75011 h 481609"/>
              <a:gd name="connsiteX68" fmla="*/ 491771 w 607639"/>
              <a:gd name="connsiteY68" fmla="*/ 75011 h 481609"/>
              <a:gd name="connsiteX69" fmla="*/ 46997 w 607639"/>
              <a:gd name="connsiteY69" fmla="*/ 50031 h 481609"/>
              <a:gd name="connsiteX70" fmla="*/ 90818 w 607639"/>
              <a:gd name="connsiteY70" fmla="*/ 50031 h 481609"/>
              <a:gd name="connsiteX71" fmla="*/ 90818 w 607639"/>
              <a:gd name="connsiteY71" fmla="*/ 68731 h 481609"/>
              <a:gd name="connsiteX72" fmla="*/ 46997 w 607639"/>
              <a:gd name="connsiteY72" fmla="*/ 68731 h 481609"/>
              <a:gd name="connsiteX73" fmla="*/ 363315 w 607639"/>
              <a:gd name="connsiteY73" fmla="*/ 50031 h 481609"/>
              <a:gd name="connsiteX74" fmla="*/ 438423 w 607639"/>
              <a:gd name="connsiteY74" fmla="*/ 125033 h 481609"/>
              <a:gd name="connsiteX75" fmla="*/ 363315 w 607639"/>
              <a:gd name="connsiteY75" fmla="*/ 200124 h 481609"/>
              <a:gd name="connsiteX76" fmla="*/ 288119 w 607639"/>
              <a:gd name="connsiteY76" fmla="*/ 125033 h 481609"/>
              <a:gd name="connsiteX77" fmla="*/ 363315 w 607639"/>
              <a:gd name="connsiteY77" fmla="*/ 50031 h 481609"/>
              <a:gd name="connsiteX78" fmla="*/ 18780 w 607639"/>
              <a:gd name="connsiteY78" fmla="*/ 18752 h 481609"/>
              <a:gd name="connsiteX79" fmla="*/ 18780 w 607639"/>
              <a:gd name="connsiteY79" fmla="*/ 367406 h 481609"/>
              <a:gd name="connsiteX80" fmla="*/ 259806 w 607639"/>
              <a:gd name="connsiteY80" fmla="*/ 210898 h 481609"/>
              <a:gd name="connsiteX81" fmla="*/ 383168 w 607639"/>
              <a:gd name="connsiteY81" fmla="*/ 286175 h 481609"/>
              <a:gd name="connsiteX82" fmla="*/ 471906 w 607639"/>
              <a:gd name="connsiteY82" fmla="*/ 203877 h 481609"/>
              <a:gd name="connsiteX83" fmla="*/ 588859 w 607639"/>
              <a:gd name="connsiteY83" fmla="*/ 279776 h 481609"/>
              <a:gd name="connsiteX84" fmla="*/ 588859 w 607639"/>
              <a:gd name="connsiteY84" fmla="*/ 18752 h 481609"/>
              <a:gd name="connsiteX85" fmla="*/ 0 w 607639"/>
              <a:gd name="connsiteY85" fmla="*/ 0 h 481609"/>
              <a:gd name="connsiteX86" fmla="*/ 607639 w 607639"/>
              <a:gd name="connsiteY86" fmla="*/ 0 h 481609"/>
              <a:gd name="connsiteX87" fmla="*/ 607639 w 607639"/>
              <a:gd name="connsiteY87" fmla="*/ 481609 h 481609"/>
              <a:gd name="connsiteX88" fmla="*/ 0 w 607639"/>
              <a:gd name="connsiteY88" fmla="*/ 481609 h 48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7639" h="481609">
                <a:moveTo>
                  <a:pt x="459245" y="276616"/>
                </a:moveTo>
                <a:lnTo>
                  <a:pt x="565794" y="345419"/>
                </a:lnTo>
                <a:lnTo>
                  <a:pt x="555557" y="361153"/>
                </a:lnTo>
                <a:lnTo>
                  <a:pt x="449008" y="292350"/>
                </a:lnTo>
                <a:close/>
                <a:moveTo>
                  <a:pt x="264885" y="270266"/>
                </a:moveTo>
                <a:lnTo>
                  <a:pt x="459099" y="389127"/>
                </a:lnTo>
                <a:lnTo>
                  <a:pt x="449308" y="405117"/>
                </a:lnTo>
                <a:lnTo>
                  <a:pt x="255094" y="286256"/>
                </a:lnTo>
                <a:close/>
                <a:moveTo>
                  <a:pt x="46997" y="262715"/>
                </a:moveTo>
                <a:lnTo>
                  <a:pt x="90818" y="262715"/>
                </a:lnTo>
                <a:lnTo>
                  <a:pt x="90818" y="281415"/>
                </a:lnTo>
                <a:lnTo>
                  <a:pt x="46997" y="281415"/>
                </a:lnTo>
                <a:close/>
                <a:moveTo>
                  <a:pt x="260073" y="233117"/>
                </a:moveTo>
                <a:lnTo>
                  <a:pt x="18780" y="389713"/>
                </a:lnTo>
                <a:lnTo>
                  <a:pt x="18780" y="462857"/>
                </a:lnTo>
                <a:lnTo>
                  <a:pt x="588859" y="462857"/>
                </a:lnTo>
                <a:lnTo>
                  <a:pt x="588859" y="433706"/>
                </a:lnTo>
                <a:lnTo>
                  <a:pt x="379696" y="306083"/>
                </a:lnTo>
                <a:close/>
                <a:moveTo>
                  <a:pt x="473953" y="227607"/>
                </a:moveTo>
                <a:lnTo>
                  <a:pt x="399812" y="296395"/>
                </a:lnTo>
                <a:lnTo>
                  <a:pt x="588859" y="411665"/>
                </a:lnTo>
                <a:lnTo>
                  <a:pt x="588859" y="302172"/>
                </a:lnTo>
                <a:close/>
                <a:moveTo>
                  <a:pt x="109659" y="212614"/>
                </a:moveTo>
                <a:lnTo>
                  <a:pt x="153410" y="212614"/>
                </a:lnTo>
                <a:lnTo>
                  <a:pt x="153410" y="231384"/>
                </a:lnTo>
                <a:lnTo>
                  <a:pt x="109659" y="231384"/>
                </a:lnTo>
                <a:close/>
                <a:moveTo>
                  <a:pt x="460439" y="137532"/>
                </a:moveTo>
                <a:lnTo>
                  <a:pt x="504190" y="137532"/>
                </a:lnTo>
                <a:lnTo>
                  <a:pt x="504190" y="156302"/>
                </a:lnTo>
                <a:lnTo>
                  <a:pt x="460439" y="156302"/>
                </a:lnTo>
                <a:close/>
                <a:moveTo>
                  <a:pt x="523102" y="100062"/>
                </a:moveTo>
                <a:lnTo>
                  <a:pt x="566853" y="100062"/>
                </a:lnTo>
                <a:lnTo>
                  <a:pt x="566853" y="118832"/>
                </a:lnTo>
                <a:lnTo>
                  <a:pt x="523102" y="118832"/>
                </a:lnTo>
                <a:close/>
                <a:moveTo>
                  <a:pt x="134661" y="87492"/>
                </a:moveTo>
                <a:cubicBezTo>
                  <a:pt x="124248" y="87492"/>
                  <a:pt x="115259" y="94872"/>
                  <a:pt x="113212" y="105097"/>
                </a:cubicBezTo>
                <a:lnTo>
                  <a:pt x="110810" y="117190"/>
                </a:lnTo>
                <a:lnTo>
                  <a:pt x="101643" y="112566"/>
                </a:lnTo>
                <a:cubicBezTo>
                  <a:pt x="90340" y="113455"/>
                  <a:pt x="81440" y="122969"/>
                  <a:pt x="81440" y="134439"/>
                </a:cubicBezTo>
                <a:cubicBezTo>
                  <a:pt x="81440" y="146531"/>
                  <a:pt x="91230" y="156312"/>
                  <a:pt x="103334" y="156312"/>
                </a:cubicBezTo>
                <a:lnTo>
                  <a:pt x="184766" y="156312"/>
                </a:lnTo>
                <a:cubicBezTo>
                  <a:pt x="196870" y="156312"/>
                  <a:pt x="206660" y="146531"/>
                  <a:pt x="206660" y="134439"/>
                </a:cubicBezTo>
                <a:cubicBezTo>
                  <a:pt x="206660" y="122347"/>
                  <a:pt x="196870" y="112566"/>
                  <a:pt x="184766" y="112566"/>
                </a:cubicBezTo>
                <a:cubicBezTo>
                  <a:pt x="180138" y="112566"/>
                  <a:pt x="175689" y="114078"/>
                  <a:pt x="171595" y="117101"/>
                </a:cubicBezTo>
                <a:lnTo>
                  <a:pt x="156554" y="128126"/>
                </a:lnTo>
                <a:lnTo>
                  <a:pt x="156554" y="109365"/>
                </a:lnTo>
                <a:cubicBezTo>
                  <a:pt x="156554" y="97362"/>
                  <a:pt x="146764" y="87492"/>
                  <a:pt x="134661" y="87492"/>
                </a:cubicBezTo>
                <a:close/>
                <a:moveTo>
                  <a:pt x="363315" y="68782"/>
                </a:moveTo>
                <a:cubicBezTo>
                  <a:pt x="332258" y="68782"/>
                  <a:pt x="306985" y="94019"/>
                  <a:pt x="306985" y="125033"/>
                </a:cubicBezTo>
                <a:cubicBezTo>
                  <a:pt x="306985" y="156136"/>
                  <a:pt x="332258" y="181373"/>
                  <a:pt x="363315" y="181373"/>
                </a:cubicBezTo>
                <a:cubicBezTo>
                  <a:pt x="394373" y="181373"/>
                  <a:pt x="419646" y="156136"/>
                  <a:pt x="419646" y="125033"/>
                </a:cubicBezTo>
                <a:cubicBezTo>
                  <a:pt x="419646" y="94019"/>
                  <a:pt x="394373" y="68782"/>
                  <a:pt x="363315" y="68782"/>
                </a:cubicBezTo>
                <a:close/>
                <a:moveTo>
                  <a:pt x="134661" y="68731"/>
                </a:moveTo>
                <a:cubicBezTo>
                  <a:pt x="152282" y="68731"/>
                  <a:pt x="167323" y="79934"/>
                  <a:pt x="172930" y="95583"/>
                </a:cubicBezTo>
                <a:cubicBezTo>
                  <a:pt x="176756" y="94338"/>
                  <a:pt x="180761" y="93716"/>
                  <a:pt x="184766" y="93716"/>
                </a:cubicBezTo>
                <a:cubicBezTo>
                  <a:pt x="207194" y="93716"/>
                  <a:pt x="225527" y="112032"/>
                  <a:pt x="225527" y="134439"/>
                </a:cubicBezTo>
                <a:cubicBezTo>
                  <a:pt x="225527" y="156845"/>
                  <a:pt x="207194" y="175073"/>
                  <a:pt x="184766" y="175073"/>
                </a:cubicBezTo>
                <a:lnTo>
                  <a:pt x="103334" y="175073"/>
                </a:lnTo>
                <a:cubicBezTo>
                  <a:pt x="80906" y="175073"/>
                  <a:pt x="62662" y="156845"/>
                  <a:pt x="62662" y="134439"/>
                </a:cubicBezTo>
                <a:cubicBezTo>
                  <a:pt x="62662" y="114166"/>
                  <a:pt x="77525" y="97362"/>
                  <a:pt x="96926" y="94250"/>
                </a:cubicBezTo>
                <a:cubicBezTo>
                  <a:pt x="102978" y="79134"/>
                  <a:pt x="117840" y="68731"/>
                  <a:pt x="134661" y="68731"/>
                </a:cubicBezTo>
                <a:close/>
                <a:moveTo>
                  <a:pt x="234912" y="62521"/>
                </a:moveTo>
                <a:lnTo>
                  <a:pt x="278733" y="62521"/>
                </a:lnTo>
                <a:lnTo>
                  <a:pt x="278733" y="81291"/>
                </a:lnTo>
                <a:lnTo>
                  <a:pt x="234912" y="81291"/>
                </a:lnTo>
                <a:close/>
                <a:moveTo>
                  <a:pt x="491771" y="56241"/>
                </a:moveTo>
                <a:lnTo>
                  <a:pt x="535522" y="56241"/>
                </a:lnTo>
                <a:lnTo>
                  <a:pt x="535522" y="75011"/>
                </a:lnTo>
                <a:lnTo>
                  <a:pt x="491771" y="75011"/>
                </a:lnTo>
                <a:close/>
                <a:moveTo>
                  <a:pt x="46997" y="50031"/>
                </a:moveTo>
                <a:lnTo>
                  <a:pt x="90818" y="50031"/>
                </a:lnTo>
                <a:lnTo>
                  <a:pt x="90818" y="68731"/>
                </a:lnTo>
                <a:lnTo>
                  <a:pt x="46997" y="68731"/>
                </a:lnTo>
                <a:close/>
                <a:moveTo>
                  <a:pt x="363315" y="50031"/>
                </a:moveTo>
                <a:cubicBezTo>
                  <a:pt x="404785" y="50031"/>
                  <a:pt x="438423" y="83711"/>
                  <a:pt x="438423" y="125033"/>
                </a:cubicBezTo>
                <a:cubicBezTo>
                  <a:pt x="438423" y="166444"/>
                  <a:pt x="404785" y="200124"/>
                  <a:pt x="363315" y="200124"/>
                </a:cubicBezTo>
                <a:cubicBezTo>
                  <a:pt x="321846" y="200124"/>
                  <a:pt x="288119" y="166444"/>
                  <a:pt x="288119" y="125033"/>
                </a:cubicBezTo>
                <a:cubicBezTo>
                  <a:pt x="288119" y="83711"/>
                  <a:pt x="321846" y="50031"/>
                  <a:pt x="363315" y="50031"/>
                </a:cubicBezTo>
                <a:close/>
                <a:moveTo>
                  <a:pt x="18780" y="18752"/>
                </a:moveTo>
                <a:lnTo>
                  <a:pt x="18780" y="367406"/>
                </a:lnTo>
                <a:lnTo>
                  <a:pt x="259806" y="210898"/>
                </a:lnTo>
                <a:lnTo>
                  <a:pt x="383168" y="286175"/>
                </a:lnTo>
                <a:lnTo>
                  <a:pt x="471906" y="203877"/>
                </a:lnTo>
                <a:lnTo>
                  <a:pt x="588859" y="279776"/>
                </a:lnTo>
                <a:lnTo>
                  <a:pt x="588859" y="18752"/>
                </a:lnTo>
                <a:close/>
                <a:moveTo>
                  <a:pt x="0" y="0"/>
                </a:moveTo>
                <a:lnTo>
                  <a:pt x="607639" y="0"/>
                </a:lnTo>
                <a:lnTo>
                  <a:pt x="607639" y="481609"/>
                </a:lnTo>
                <a:lnTo>
                  <a:pt x="0" y="48160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75316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C17D0E8-4847-4255-8F43-5E3D237A4CED}"/>
              </a:ext>
            </a:extLst>
          </p:cNvPr>
          <p:cNvSpPr/>
          <p:nvPr/>
        </p:nvSpPr>
        <p:spPr>
          <a:xfrm>
            <a:off x="0" y="4596384"/>
            <a:ext cx="12679680" cy="2743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08AC788-8EED-4198-BB7E-0205B1213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  <a:t>新闻结语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362AE4-9FE6-486B-92A2-C782DCF03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i="0" dirty="0"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点睛式结尾</a:t>
            </a:r>
            <a:endParaRPr lang="en-US" altLang="zh-CN" b="1" i="0" dirty="0">
              <a:effectLst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b="0" i="0" dirty="0"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在结尾处来一个“画龙点睛”，使读者有</a:t>
            </a:r>
            <a:r>
              <a:rPr lang="zh-CN" altLang="en-US" b="1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“顿悟、猛醒”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之感。这种结尾方式常常用</a:t>
            </a:r>
            <a:r>
              <a:rPr lang="zh-CN" altLang="en-US" b="1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抒情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的笔调，或者借助人物的语言巧妙含蓄地</a:t>
            </a:r>
            <a:r>
              <a:rPr lang="zh-CN" altLang="en-US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点明主题，深化主题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，帮助读者加深对新闻实质的认识和理解。</a:t>
            </a:r>
            <a:endParaRPr lang="en-US" altLang="zh-CN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703C795-D155-4D98-869D-464A3C5E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50" y="3804666"/>
            <a:ext cx="82677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38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DB30DB20-9659-4D38-B527-3E5E80F4E811}"/>
              </a:ext>
            </a:extLst>
          </p:cNvPr>
          <p:cNvSpPr/>
          <p:nvPr/>
        </p:nvSpPr>
        <p:spPr>
          <a:xfrm>
            <a:off x="0" y="4596384"/>
            <a:ext cx="12679680" cy="2743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08AC788-8EED-4198-BB7E-0205B1213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  <a:t>新闻结语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362AE4-9FE6-486B-92A2-C782DCF03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i="0" dirty="0"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表决心式结尾</a:t>
            </a:r>
            <a:endParaRPr lang="en-US" altLang="zh-CN" b="1" i="0" dirty="0">
              <a:effectLst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b="0" i="0" dirty="0"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它是指新闻中的人物、单位对此类新闻事实的发生表达自己内心的</a:t>
            </a:r>
            <a:r>
              <a:rPr lang="zh-CN" altLang="en-US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真实感情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或提出</a:t>
            </a:r>
            <a:r>
              <a:rPr lang="zh-CN" altLang="en-US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今后保证、表示决心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。结尾中的表决心是</a:t>
            </a:r>
            <a:r>
              <a:rPr lang="zh-CN" altLang="en-US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新闻事实的延伸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，是表达新闻事实的必然结果。</a:t>
            </a:r>
            <a:endParaRPr lang="en-US" altLang="zh-CN" b="0" i="0" dirty="0">
              <a:effectLst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9D2649B-0286-42D7-A8FD-6F57364D7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778" y="4184714"/>
            <a:ext cx="9105900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643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7D9BFE4E-0A6C-4A64-9A10-E066FDC9B4FF}"/>
              </a:ext>
            </a:extLst>
          </p:cNvPr>
          <p:cNvSpPr/>
          <p:nvPr/>
        </p:nvSpPr>
        <p:spPr>
          <a:xfrm>
            <a:off x="0" y="4596384"/>
            <a:ext cx="12679680" cy="2743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5E2B0A1-753C-4B74-9F5C-7CED9D630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  <a:t>新闻结语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649776-AA27-42A3-B9B3-FE9741B4D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i="0" dirty="0"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希望式结尾</a:t>
            </a:r>
            <a:endParaRPr lang="en-US" altLang="zh-CN" b="1" i="0" dirty="0">
              <a:effectLst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b="0" i="0" dirty="0"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它是在叙述新闻事实后，作者在新闻作品结尾时，对新闻事实或新闻中的人物表达</a:t>
            </a:r>
            <a:r>
              <a:rPr lang="zh-CN" altLang="en-US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希望、建议、忠告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。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9DDDF3F-5991-4BFC-BAA2-5B42A46A8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987" y="3429000"/>
            <a:ext cx="9344025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29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E82841AC-8970-489D-8B15-2860D146DB60}"/>
              </a:ext>
            </a:extLst>
          </p:cNvPr>
          <p:cNvSpPr/>
          <p:nvPr/>
        </p:nvSpPr>
        <p:spPr>
          <a:xfrm>
            <a:off x="0" y="4596384"/>
            <a:ext cx="12679680" cy="2743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08AC788-8EED-4198-BB7E-0205B1213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  <a:t>新闻结语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362AE4-9FE6-486B-92A2-C782DCF03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i="0" dirty="0"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自然式结尾</a:t>
            </a:r>
            <a:endParaRPr lang="en-US" altLang="zh-CN" b="1" i="0" dirty="0">
              <a:effectLst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b="0" i="0" dirty="0"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又称“倒金字塔式结尾”。即事实材料按重要递减的顺序安排，把新闻的各种事实要素交代完毕后，全文已具有一种</a:t>
            </a:r>
            <a:r>
              <a:rPr lang="zh-CN" altLang="en-US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“水到渠成”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之势，无须另置尾段或结束语，给读者以相对完整的概念或印象时，即可</a:t>
            </a:r>
            <a:r>
              <a:rPr lang="zh-CN" altLang="en-US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言尽意止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。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E357B5F-DC53-42B2-AE3A-1319D92FB8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13"/>
          <a:stretch/>
        </p:blipFill>
        <p:spPr>
          <a:xfrm>
            <a:off x="1484621" y="4114799"/>
            <a:ext cx="9401175" cy="302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94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7CD709C-521E-4430-9FF5-904ABAB19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123" y="0"/>
            <a:ext cx="8598877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8C472F-5949-4427-8056-846874E47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0297" y="0"/>
            <a:ext cx="3695700" cy="64389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4052719-F018-4CB7-9E70-51A1CBD46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667" y="309054"/>
            <a:ext cx="3038856" cy="1325563"/>
          </a:xfrm>
        </p:spPr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  <a:t>工欲善其事</a:t>
            </a:r>
            <a:br>
              <a:rPr lang="en-US" altLang="zh-CN" dirty="0">
                <a:latin typeface="Times New Roman" panose="02020603050405020304" pitchFamily="18" charset="0"/>
                <a:sym typeface="Times New Roman" panose="02020603050405020304" pitchFamily="18" charset="0"/>
              </a:rPr>
            </a:br>
            <a:r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  <a:t>必先利其器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D6DC56-24B1-4A30-A2D5-B346A3B66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892" y="1837817"/>
            <a:ext cx="4599432" cy="29048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人工智能</a:t>
            </a:r>
            <a:endParaRPr lang="en-US" altLang="zh-CN" sz="3200" b="1" dirty="0"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ChatGPT</a:t>
            </a:r>
            <a:endParaRPr lang="en-US" altLang="zh-CN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文心一言</a:t>
            </a:r>
            <a:endParaRPr lang="en-US" altLang="zh-CN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新华妙笔</a:t>
            </a:r>
          </a:p>
        </p:txBody>
      </p:sp>
    </p:spTree>
    <p:extLst>
      <p:ext uri="{BB962C8B-B14F-4D97-AF65-F5344CB8AC3E}">
        <p14:creationId xmlns:p14="http://schemas.microsoft.com/office/powerpoint/2010/main" val="2953089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600A2D4-57A0-4015-A1B9-47DF6F437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724" y="567817"/>
            <a:ext cx="7581900" cy="52863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4E3202E-F364-421E-963A-86269DBE5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883" y="62865"/>
            <a:ext cx="2562225" cy="63436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0EE7316-AC1E-4A98-B657-C863146A48FF}"/>
              </a:ext>
            </a:extLst>
          </p:cNvPr>
          <p:cNvSpPr/>
          <p:nvPr/>
        </p:nvSpPr>
        <p:spPr>
          <a:xfrm>
            <a:off x="-231648" y="4584192"/>
            <a:ext cx="13447776" cy="1682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8F0B7B-D001-4BF5-AF07-59D24DEC6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3" b="99045" l="26524" r="72488">
                        <a14:foregroundMark x1="30643" y1="45860" x2="36244" y2="82166"/>
                        <a14:foregroundMark x1="36244" y1="82166" x2="36244" y2="82166"/>
                        <a14:foregroundMark x1="39703" y1="83121" x2="58814" y2="87580"/>
                        <a14:foregroundMark x1="58814" y1="87580" x2="60791" y2="84713"/>
                        <a14:foregroundMark x1="72488" y1="45860" x2="71993" y2="65287"/>
                        <a14:foregroundMark x1="28995" y1="47771" x2="26524" y2="66242"/>
                        <a14:foregroundMark x1="44481" y1="94904" x2="53871" y2="96178"/>
                        <a14:foregroundMark x1="47611" y1="99045" x2="52883" y2="97771"/>
                        <a14:foregroundMark x1="43493" y1="11465" x2="52554" y2="10191"/>
                        <a14:foregroundMark x1="52554" y1="10191" x2="55848" y2="10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62" r="23852"/>
          <a:stretch/>
        </p:blipFill>
        <p:spPr bwMode="auto">
          <a:xfrm>
            <a:off x="3627120" y="3427857"/>
            <a:ext cx="3011424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60FAD01-EDC0-4D96-A6B0-57579B894BCF}"/>
              </a:ext>
            </a:extLst>
          </p:cNvPr>
          <p:cNvSpPr txBox="1"/>
          <p:nvPr/>
        </p:nvSpPr>
        <p:spPr>
          <a:xfrm>
            <a:off x="6793992" y="4825275"/>
            <a:ext cx="613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提防人工智能变人工智障</a:t>
            </a:r>
            <a:endParaRPr lang="en-US" altLang="zh-CN" sz="3600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4" name="标题 13">
            <a:extLst>
              <a:ext uri="{FF2B5EF4-FFF2-40B4-BE49-F238E27FC236}">
                <a16:creationId xmlns:a16="http://schemas.microsoft.com/office/drawing/2014/main" id="{CCEC27D7-64AC-418A-BC5D-FF2D84603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  <a:t>工欲善其事</a:t>
            </a:r>
            <a:br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</a:br>
            <a:r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  <a:t>必先利其器</a:t>
            </a:r>
          </a:p>
        </p:txBody>
      </p:sp>
      <p:sp>
        <p:nvSpPr>
          <p:cNvPr id="19" name="内容占位符 2">
            <a:extLst>
              <a:ext uri="{FF2B5EF4-FFF2-40B4-BE49-F238E27FC236}">
                <a16:creationId xmlns:a16="http://schemas.microsoft.com/office/drawing/2014/main" id="{911C7DFE-FD26-4C58-9AD6-32738BF95C8C}"/>
              </a:ext>
            </a:extLst>
          </p:cNvPr>
          <p:cNvSpPr txBox="1">
            <a:spLocks/>
          </p:cNvSpPr>
          <p:nvPr/>
        </p:nvSpPr>
        <p:spPr>
          <a:xfrm>
            <a:off x="659892" y="1837817"/>
            <a:ext cx="4599432" cy="2904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人工智能</a:t>
            </a:r>
            <a:endParaRPr lang="en-US" altLang="zh-CN" sz="3200" b="1"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r>
              <a:rPr lang="en-US" altLang="zh-CN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ChatGPT</a:t>
            </a:r>
          </a:p>
          <a:p>
            <a:r>
              <a: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文心一言</a:t>
            </a:r>
            <a:endParaRPr lang="en-US" altLang="zh-CN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r>
              <a: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新华妙笔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6D93EE6-1551-4068-B155-9F21E2FFBD88}"/>
              </a:ext>
            </a:extLst>
          </p:cNvPr>
          <p:cNvSpPr txBox="1"/>
          <p:nvPr/>
        </p:nvSpPr>
        <p:spPr>
          <a:xfrm>
            <a:off x="6793992" y="5425440"/>
            <a:ext cx="68970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从障到能，关键在</a:t>
            </a:r>
            <a:r>
              <a:rPr lang="zh-CN" alt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人工</a:t>
            </a:r>
          </a:p>
        </p:txBody>
      </p:sp>
    </p:spTree>
    <p:extLst>
      <p:ext uri="{BB962C8B-B14F-4D97-AF65-F5344CB8AC3E}">
        <p14:creationId xmlns:p14="http://schemas.microsoft.com/office/powerpoint/2010/main" val="187846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11" grpId="0"/>
      <p:bldP spid="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7A8530-FC12-47B6-957B-2135195A5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  <a:t>工欲善其事必先利其器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295947-B16E-450B-94BB-A11CEC9D6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爱校对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12BA77D-3CC1-4E5B-9C37-84437529F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948" y="2376083"/>
            <a:ext cx="9270451" cy="411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2294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3265402-B9D4-40F6-B802-F7A1F1576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035" y="1916925"/>
            <a:ext cx="9609929" cy="494107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FB26C9C-52E8-453D-B68D-E462BEFC3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  <a:t>工欲善其事必先利其器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D95877-6492-4B3F-9CC3-9E16B4E94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504" y="1389887"/>
            <a:ext cx="4367784" cy="4351338"/>
          </a:xfrm>
        </p:spPr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美图设计室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-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拼图</a:t>
            </a:r>
          </a:p>
        </p:txBody>
      </p:sp>
    </p:spTree>
    <p:extLst>
      <p:ext uri="{BB962C8B-B14F-4D97-AF65-F5344CB8AC3E}">
        <p14:creationId xmlns:p14="http://schemas.microsoft.com/office/powerpoint/2010/main" val="275415450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2E39DD51-74E0-4AB6-A78E-31CC0766D33B}"/>
              </a:ext>
            </a:extLst>
          </p:cNvPr>
          <p:cNvGrpSpPr/>
          <p:nvPr/>
        </p:nvGrpSpPr>
        <p:grpSpPr>
          <a:xfrm>
            <a:off x="3148974" y="481047"/>
            <a:ext cx="5894051" cy="5895905"/>
            <a:chOff x="4170407" y="2098966"/>
            <a:chExt cx="1262785" cy="1263183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E5248FF-6AB2-4431-A1AA-F8002B7EDCB0}"/>
                </a:ext>
              </a:extLst>
            </p:cNvPr>
            <p:cNvSpPr/>
            <p:nvPr/>
          </p:nvSpPr>
          <p:spPr>
            <a:xfrm>
              <a:off x="4171950" y="2100907"/>
              <a:ext cx="1261242" cy="1261242"/>
            </a:xfrm>
            <a:prstGeom prst="ellipse">
              <a:avLst/>
            </a:prstGeom>
            <a:solidFill>
              <a:srgbClr val="E1EAF3"/>
            </a:solidFill>
            <a:ln>
              <a:noFill/>
            </a:ln>
            <a:effectLst>
              <a:innerShdw blurRad="228600" dist="177800" dir="13500000">
                <a:prstClr val="black">
                  <a:alpha val="1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3E9B17BA-EDA2-4E33-8FE3-5F8B63DDFA75}"/>
                </a:ext>
              </a:extLst>
            </p:cNvPr>
            <p:cNvSpPr/>
            <p:nvPr/>
          </p:nvSpPr>
          <p:spPr>
            <a:xfrm>
              <a:off x="4170407" y="2098966"/>
              <a:ext cx="1261242" cy="1261242"/>
            </a:xfrm>
            <a:prstGeom prst="ellipse">
              <a:avLst/>
            </a:prstGeom>
            <a:gradFill>
              <a:gsLst>
                <a:gs pos="23000">
                  <a:srgbClr val="E1EAF3">
                    <a:alpha val="0"/>
                  </a:srgbClr>
                </a:gs>
                <a:gs pos="73000">
                  <a:srgbClr val="E1EAF3"/>
                </a:gs>
              </a:gsLst>
              <a:lin ang="2700000" scaled="0"/>
            </a:gradFill>
            <a:ln>
              <a:noFill/>
            </a:ln>
            <a:effectLst>
              <a:innerShdw blurRad="342900" dist="190500" dir="2700000">
                <a:schemeClr val="bg1"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FB7AAEA-E9F6-41A6-9571-720BE97651D4}"/>
              </a:ext>
            </a:extLst>
          </p:cNvPr>
          <p:cNvGrpSpPr/>
          <p:nvPr/>
        </p:nvGrpSpPr>
        <p:grpSpPr>
          <a:xfrm>
            <a:off x="3677980" y="1039080"/>
            <a:ext cx="4914476" cy="4883321"/>
            <a:chOff x="7932659" y="1726167"/>
            <a:chExt cx="2596680" cy="2580216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2F1EA2A8-9DFB-4810-A277-0278C3638F16}"/>
                </a:ext>
              </a:extLst>
            </p:cNvPr>
            <p:cNvSpPr/>
            <p:nvPr/>
          </p:nvSpPr>
          <p:spPr>
            <a:xfrm>
              <a:off x="7932659" y="1726167"/>
              <a:ext cx="2520753" cy="25207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0C3619AC-6664-4069-B560-0A44AD0C313F}"/>
                </a:ext>
              </a:extLst>
            </p:cNvPr>
            <p:cNvSpPr/>
            <p:nvPr/>
          </p:nvSpPr>
          <p:spPr>
            <a:xfrm>
              <a:off x="8008587" y="1785631"/>
              <a:ext cx="2520752" cy="252075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5763759F-D83D-40DE-AC8B-F8B22652EDE4}"/>
                </a:ext>
              </a:extLst>
            </p:cNvPr>
            <p:cNvSpPr/>
            <p:nvPr/>
          </p:nvSpPr>
          <p:spPr>
            <a:xfrm>
              <a:off x="8048417" y="1822198"/>
              <a:ext cx="2356338" cy="2356338"/>
            </a:xfrm>
            <a:prstGeom prst="ellipse">
              <a:avLst/>
            </a:prstGeom>
            <a:solidFill>
              <a:srgbClr val="E4ECF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F822A44F-F487-47E7-A3C3-2025833BC05D}"/>
              </a:ext>
            </a:extLst>
          </p:cNvPr>
          <p:cNvSpPr txBox="1"/>
          <p:nvPr/>
        </p:nvSpPr>
        <p:spPr>
          <a:xfrm>
            <a:off x="4464784" y="3450632"/>
            <a:ext cx="3262432" cy="101566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9CACC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新闻</a:t>
            </a:r>
            <a:r>
              <a:rPr lang="zh-CN" altLang="en-US" sz="6000" b="1" dirty="0">
                <a:solidFill>
                  <a:srgbClr val="9CACC6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审核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2C2F34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阿里巴巴普惠体 B" panose="00020600040101010101" pitchFamily="18" charset="-122"/>
              <a:sym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C73256A-BA55-4DC0-BE5C-254BC65ACE58}"/>
              </a:ext>
            </a:extLst>
          </p:cNvPr>
          <p:cNvSpPr txBox="1"/>
          <p:nvPr/>
        </p:nvSpPr>
        <p:spPr>
          <a:xfrm>
            <a:off x="4977755" y="4466295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阿里巴巴普惠体 L" panose="00020600040101010101" pitchFamily="18" charset="-122"/>
                <a:sym typeface="Times New Roman" panose="02020603050405020304" pitchFamily="18" charset="0"/>
              </a:rPr>
              <a:t>故事的又一个起点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阿里巴巴普惠体 L" panose="00020600040101010101" pitchFamily="18" charset="-122"/>
              <a:sym typeface="Times New Roman" panose="02020603050405020304" pitchFamily="18" charset="0"/>
            </a:endParaRPr>
          </a:p>
        </p:txBody>
      </p:sp>
      <p:sp>
        <p:nvSpPr>
          <p:cNvPr id="19" name="feather-and-ink-bottle_67762">
            <a:extLst>
              <a:ext uri="{FF2B5EF4-FFF2-40B4-BE49-F238E27FC236}">
                <a16:creationId xmlns:a16="http://schemas.microsoft.com/office/drawing/2014/main" id="{41AC0C2A-30C2-4409-8154-407851E60465}"/>
              </a:ext>
            </a:extLst>
          </p:cNvPr>
          <p:cNvSpPr/>
          <p:nvPr/>
        </p:nvSpPr>
        <p:spPr>
          <a:xfrm>
            <a:off x="5548100" y="2104213"/>
            <a:ext cx="1030535" cy="1015662"/>
          </a:xfrm>
          <a:custGeom>
            <a:avLst/>
            <a:gdLst>
              <a:gd name="connsiteX0" fmla="*/ 342134 w 523613"/>
              <a:gd name="connsiteY0" fmla="*/ 358402 h 603787"/>
              <a:gd name="connsiteX1" fmla="*/ 443762 w 523613"/>
              <a:gd name="connsiteY1" fmla="*/ 358402 h 603787"/>
              <a:gd name="connsiteX2" fmla="*/ 452980 w 523613"/>
              <a:gd name="connsiteY2" fmla="*/ 367609 h 603787"/>
              <a:gd name="connsiteX3" fmla="*/ 452980 w 523613"/>
              <a:gd name="connsiteY3" fmla="*/ 394193 h 603787"/>
              <a:gd name="connsiteX4" fmla="*/ 456552 w 523613"/>
              <a:gd name="connsiteY4" fmla="*/ 396380 h 603787"/>
              <a:gd name="connsiteX5" fmla="*/ 523613 w 523613"/>
              <a:gd name="connsiteY5" fmla="*/ 586841 h 603787"/>
              <a:gd name="connsiteX6" fmla="*/ 520963 w 523613"/>
              <a:gd name="connsiteY6" fmla="*/ 593401 h 603787"/>
              <a:gd name="connsiteX7" fmla="*/ 514395 w 523613"/>
              <a:gd name="connsiteY7" fmla="*/ 596278 h 603787"/>
              <a:gd name="connsiteX8" fmla="*/ 271501 w 523613"/>
              <a:gd name="connsiteY8" fmla="*/ 596278 h 603787"/>
              <a:gd name="connsiteX9" fmla="*/ 264818 w 523613"/>
              <a:gd name="connsiteY9" fmla="*/ 593401 h 603787"/>
              <a:gd name="connsiteX10" fmla="*/ 262283 w 523613"/>
              <a:gd name="connsiteY10" fmla="*/ 586841 h 603787"/>
              <a:gd name="connsiteX11" fmla="*/ 329344 w 523613"/>
              <a:gd name="connsiteY11" fmla="*/ 396380 h 603787"/>
              <a:gd name="connsiteX12" fmla="*/ 332916 w 523613"/>
              <a:gd name="connsiteY12" fmla="*/ 394193 h 603787"/>
              <a:gd name="connsiteX13" fmla="*/ 332916 w 523613"/>
              <a:gd name="connsiteY13" fmla="*/ 367609 h 603787"/>
              <a:gd name="connsiteX14" fmla="*/ 342134 w 523613"/>
              <a:gd name="connsiteY14" fmla="*/ 358402 h 603787"/>
              <a:gd name="connsiteX15" fmla="*/ 323210 w 523613"/>
              <a:gd name="connsiteY15" fmla="*/ 0 h 603787"/>
              <a:gd name="connsiteX16" fmla="*/ 332314 w 523613"/>
              <a:gd name="connsiteY16" fmla="*/ 3682 h 603787"/>
              <a:gd name="connsiteX17" fmla="*/ 335886 w 523613"/>
              <a:gd name="connsiteY17" fmla="*/ 16339 h 603787"/>
              <a:gd name="connsiteX18" fmla="*/ 321828 w 523613"/>
              <a:gd name="connsiteY18" fmla="*/ 115865 h 603787"/>
              <a:gd name="connsiteX19" fmla="*/ 308807 w 523613"/>
              <a:gd name="connsiteY19" fmla="*/ 211364 h 603787"/>
              <a:gd name="connsiteX20" fmla="*/ 308461 w 523613"/>
              <a:gd name="connsiteY20" fmla="*/ 213089 h 603787"/>
              <a:gd name="connsiteX21" fmla="*/ 305811 w 523613"/>
              <a:gd name="connsiteY21" fmla="*/ 224250 h 603787"/>
              <a:gd name="connsiteX22" fmla="*/ 305004 w 523613"/>
              <a:gd name="connsiteY22" fmla="*/ 227012 h 603787"/>
              <a:gd name="connsiteX23" fmla="*/ 294864 w 523613"/>
              <a:gd name="connsiteY23" fmla="*/ 236561 h 603787"/>
              <a:gd name="connsiteX24" fmla="*/ 281843 w 523613"/>
              <a:gd name="connsiteY24" fmla="*/ 238287 h 603787"/>
              <a:gd name="connsiteX25" fmla="*/ 251307 w 523613"/>
              <a:gd name="connsiteY25" fmla="*/ 237712 h 603787"/>
              <a:gd name="connsiteX26" fmla="*/ 282996 w 523613"/>
              <a:gd name="connsiteY26" fmla="*/ 248067 h 603787"/>
              <a:gd name="connsiteX27" fmla="*/ 291983 w 523613"/>
              <a:gd name="connsiteY27" fmla="*/ 254511 h 603787"/>
              <a:gd name="connsiteX28" fmla="*/ 292905 w 523613"/>
              <a:gd name="connsiteY28" fmla="*/ 265441 h 603787"/>
              <a:gd name="connsiteX29" fmla="*/ 270896 w 523613"/>
              <a:gd name="connsiteY29" fmla="*/ 313996 h 603787"/>
              <a:gd name="connsiteX30" fmla="*/ 233101 w 523613"/>
              <a:gd name="connsiteY30" fmla="*/ 370490 h 603787"/>
              <a:gd name="connsiteX31" fmla="*/ 140803 w 523613"/>
              <a:gd name="connsiteY31" fmla="*/ 435729 h 603787"/>
              <a:gd name="connsiteX32" fmla="*/ 120753 w 523613"/>
              <a:gd name="connsiteY32" fmla="*/ 444703 h 603787"/>
              <a:gd name="connsiteX33" fmla="*/ 1491 w 523613"/>
              <a:gd name="connsiteY33" fmla="*/ 603024 h 603787"/>
              <a:gd name="connsiteX34" fmla="*/ 135387 w 523613"/>
              <a:gd name="connsiteY34" fmla="*/ 345752 h 603787"/>
              <a:gd name="connsiteX35" fmla="*/ 158778 w 523613"/>
              <a:gd name="connsiteY35" fmla="*/ 298348 h 603787"/>
              <a:gd name="connsiteX36" fmla="*/ 158894 w 523613"/>
              <a:gd name="connsiteY36" fmla="*/ 298118 h 603787"/>
              <a:gd name="connsiteX37" fmla="*/ 201759 w 523613"/>
              <a:gd name="connsiteY37" fmla="*/ 207221 h 603787"/>
              <a:gd name="connsiteX38" fmla="*/ 246583 w 523613"/>
              <a:gd name="connsiteY38" fmla="*/ 106660 h 603787"/>
              <a:gd name="connsiteX39" fmla="*/ 180672 w 523613"/>
              <a:gd name="connsiteY39" fmla="*/ 195140 h 603787"/>
              <a:gd name="connsiteX40" fmla="*/ 114185 w 523613"/>
              <a:gd name="connsiteY40" fmla="*/ 326538 h 603787"/>
              <a:gd name="connsiteX41" fmla="*/ 105773 w 523613"/>
              <a:gd name="connsiteY41" fmla="*/ 344602 h 603787"/>
              <a:gd name="connsiteX42" fmla="*/ 104736 w 523613"/>
              <a:gd name="connsiteY42" fmla="*/ 346788 h 603787"/>
              <a:gd name="connsiteX43" fmla="*/ 70859 w 523613"/>
              <a:gd name="connsiteY43" fmla="*/ 419160 h 603787"/>
              <a:gd name="connsiteX44" fmla="*/ 59105 w 523613"/>
              <a:gd name="connsiteY44" fmla="*/ 426639 h 603787"/>
              <a:gd name="connsiteX45" fmla="*/ 56455 w 523613"/>
              <a:gd name="connsiteY45" fmla="*/ 426409 h 603787"/>
              <a:gd name="connsiteX46" fmla="*/ 46084 w 523613"/>
              <a:gd name="connsiteY46" fmla="*/ 414097 h 603787"/>
              <a:gd name="connsiteX47" fmla="*/ 45623 w 523613"/>
              <a:gd name="connsiteY47" fmla="*/ 403167 h 603787"/>
              <a:gd name="connsiteX48" fmla="*/ 45162 w 523613"/>
              <a:gd name="connsiteY48" fmla="*/ 320094 h 603787"/>
              <a:gd name="connsiteX49" fmla="*/ 57146 w 523613"/>
              <a:gd name="connsiteY49" fmla="*/ 252785 h 603787"/>
              <a:gd name="connsiteX50" fmla="*/ 78348 w 523613"/>
              <a:gd name="connsiteY50" fmla="*/ 201468 h 603787"/>
              <a:gd name="connsiteX51" fmla="*/ 89987 w 523613"/>
              <a:gd name="connsiteY51" fmla="*/ 194450 h 603787"/>
              <a:gd name="connsiteX52" fmla="*/ 90332 w 523613"/>
              <a:gd name="connsiteY52" fmla="*/ 194450 h 603787"/>
              <a:gd name="connsiteX53" fmla="*/ 101855 w 523613"/>
              <a:gd name="connsiteY53" fmla="*/ 202044 h 603787"/>
              <a:gd name="connsiteX54" fmla="*/ 111765 w 523613"/>
              <a:gd name="connsiteY54" fmla="*/ 232074 h 603787"/>
              <a:gd name="connsiteX55" fmla="*/ 108193 w 523613"/>
              <a:gd name="connsiteY55" fmla="*/ 185360 h 603787"/>
              <a:gd name="connsiteX56" fmla="*/ 103814 w 523613"/>
              <a:gd name="connsiteY56" fmla="*/ 172934 h 603787"/>
              <a:gd name="connsiteX57" fmla="*/ 103123 w 523613"/>
              <a:gd name="connsiteY57" fmla="*/ 171323 h 603787"/>
              <a:gd name="connsiteX58" fmla="*/ 104390 w 523613"/>
              <a:gd name="connsiteY58" fmla="*/ 158206 h 603787"/>
              <a:gd name="connsiteX59" fmla="*/ 119716 w 523613"/>
              <a:gd name="connsiteY59" fmla="*/ 137496 h 603787"/>
              <a:gd name="connsiteX60" fmla="*/ 198763 w 523613"/>
              <a:gd name="connsiteY60" fmla="*/ 60636 h 603787"/>
              <a:gd name="connsiteX61" fmla="*/ 319523 w 523613"/>
              <a:gd name="connsiteY61" fmla="*/ 576 h 603787"/>
              <a:gd name="connsiteX62" fmla="*/ 323210 w 523613"/>
              <a:gd name="connsiteY62" fmla="*/ 0 h 60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23613" h="603787">
                <a:moveTo>
                  <a:pt x="342134" y="358402"/>
                </a:moveTo>
                <a:lnTo>
                  <a:pt x="443762" y="358402"/>
                </a:lnTo>
                <a:cubicBezTo>
                  <a:pt x="448832" y="358402"/>
                  <a:pt x="452980" y="362430"/>
                  <a:pt x="452980" y="367609"/>
                </a:cubicBezTo>
                <a:lnTo>
                  <a:pt x="452980" y="394193"/>
                </a:lnTo>
                <a:cubicBezTo>
                  <a:pt x="454248" y="394653"/>
                  <a:pt x="455515" y="395344"/>
                  <a:pt x="456552" y="396380"/>
                </a:cubicBezTo>
                <a:cubicBezTo>
                  <a:pt x="496535" y="435508"/>
                  <a:pt x="521654" y="506629"/>
                  <a:pt x="523613" y="586841"/>
                </a:cubicBezTo>
                <a:cubicBezTo>
                  <a:pt x="523613" y="589258"/>
                  <a:pt x="522691" y="591675"/>
                  <a:pt x="520963" y="593401"/>
                </a:cubicBezTo>
                <a:cubicBezTo>
                  <a:pt x="519234" y="595242"/>
                  <a:pt x="516815" y="596278"/>
                  <a:pt x="514395" y="596278"/>
                </a:cubicBezTo>
                <a:lnTo>
                  <a:pt x="271501" y="596278"/>
                </a:lnTo>
                <a:cubicBezTo>
                  <a:pt x="268966" y="596278"/>
                  <a:pt x="266547" y="595242"/>
                  <a:pt x="264818" y="593401"/>
                </a:cubicBezTo>
                <a:cubicBezTo>
                  <a:pt x="263090" y="591675"/>
                  <a:pt x="262168" y="589258"/>
                  <a:pt x="262283" y="586841"/>
                </a:cubicBezTo>
                <a:cubicBezTo>
                  <a:pt x="264242" y="506629"/>
                  <a:pt x="289361" y="435508"/>
                  <a:pt x="329344" y="396380"/>
                </a:cubicBezTo>
                <a:cubicBezTo>
                  <a:pt x="330381" y="395344"/>
                  <a:pt x="331533" y="394653"/>
                  <a:pt x="332916" y="394193"/>
                </a:cubicBezTo>
                <a:lnTo>
                  <a:pt x="332916" y="367609"/>
                </a:lnTo>
                <a:cubicBezTo>
                  <a:pt x="332916" y="362430"/>
                  <a:pt x="337064" y="358402"/>
                  <a:pt x="342134" y="358402"/>
                </a:cubicBezTo>
                <a:close/>
                <a:moveTo>
                  <a:pt x="323210" y="0"/>
                </a:moveTo>
                <a:cubicBezTo>
                  <a:pt x="326667" y="0"/>
                  <a:pt x="329894" y="1266"/>
                  <a:pt x="332314" y="3682"/>
                </a:cubicBezTo>
                <a:cubicBezTo>
                  <a:pt x="335770" y="7019"/>
                  <a:pt x="337038" y="11851"/>
                  <a:pt x="335886" y="16339"/>
                </a:cubicBezTo>
                <a:cubicBezTo>
                  <a:pt x="329318" y="40961"/>
                  <a:pt x="325515" y="79046"/>
                  <a:pt x="321828" y="115865"/>
                </a:cubicBezTo>
                <a:cubicBezTo>
                  <a:pt x="318256" y="150267"/>
                  <a:pt x="314684" y="185936"/>
                  <a:pt x="308807" y="211364"/>
                </a:cubicBezTo>
                <a:lnTo>
                  <a:pt x="308461" y="213089"/>
                </a:lnTo>
                <a:cubicBezTo>
                  <a:pt x="307539" y="216771"/>
                  <a:pt x="306733" y="220568"/>
                  <a:pt x="305811" y="224250"/>
                </a:cubicBezTo>
                <a:cubicBezTo>
                  <a:pt x="305580" y="225171"/>
                  <a:pt x="305350" y="226091"/>
                  <a:pt x="305004" y="227012"/>
                </a:cubicBezTo>
                <a:cubicBezTo>
                  <a:pt x="303737" y="231844"/>
                  <a:pt x="299819" y="235526"/>
                  <a:pt x="294864" y="236561"/>
                </a:cubicBezTo>
                <a:cubicBezTo>
                  <a:pt x="290716" y="237367"/>
                  <a:pt x="286337" y="237942"/>
                  <a:pt x="281843" y="238287"/>
                </a:cubicBezTo>
                <a:cubicBezTo>
                  <a:pt x="272164" y="239093"/>
                  <a:pt x="261909" y="238978"/>
                  <a:pt x="251307" y="237712"/>
                </a:cubicBezTo>
                <a:cubicBezTo>
                  <a:pt x="261217" y="242660"/>
                  <a:pt x="271934" y="246111"/>
                  <a:pt x="282996" y="248067"/>
                </a:cubicBezTo>
                <a:cubicBezTo>
                  <a:pt x="286798" y="248758"/>
                  <a:pt x="290024" y="251059"/>
                  <a:pt x="291983" y="254511"/>
                </a:cubicBezTo>
                <a:cubicBezTo>
                  <a:pt x="293942" y="257847"/>
                  <a:pt x="294288" y="261874"/>
                  <a:pt x="292905" y="265441"/>
                </a:cubicBezTo>
                <a:cubicBezTo>
                  <a:pt x="286683" y="282010"/>
                  <a:pt x="279308" y="298348"/>
                  <a:pt x="270896" y="313996"/>
                </a:cubicBezTo>
                <a:cubicBezTo>
                  <a:pt x="257876" y="338274"/>
                  <a:pt x="246237" y="355647"/>
                  <a:pt x="233101" y="370490"/>
                </a:cubicBezTo>
                <a:cubicBezTo>
                  <a:pt x="210747" y="395573"/>
                  <a:pt x="180557" y="416859"/>
                  <a:pt x="140803" y="435729"/>
                </a:cubicBezTo>
                <a:cubicBezTo>
                  <a:pt x="135041" y="438490"/>
                  <a:pt x="128588" y="441366"/>
                  <a:pt x="120753" y="444703"/>
                </a:cubicBezTo>
                <a:cubicBezTo>
                  <a:pt x="120753" y="444703"/>
                  <a:pt x="10248" y="616601"/>
                  <a:pt x="1491" y="603024"/>
                </a:cubicBezTo>
                <a:cubicBezTo>
                  <a:pt x="-14872" y="577826"/>
                  <a:pt x="108308" y="402592"/>
                  <a:pt x="135387" y="345752"/>
                </a:cubicBezTo>
                <a:cubicBezTo>
                  <a:pt x="142877" y="329989"/>
                  <a:pt x="150943" y="313881"/>
                  <a:pt x="158778" y="298348"/>
                </a:cubicBezTo>
                <a:lnTo>
                  <a:pt x="158894" y="298118"/>
                </a:lnTo>
                <a:cubicBezTo>
                  <a:pt x="171454" y="273150"/>
                  <a:pt x="201413" y="207797"/>
                  <a:pt x="201759" y="207221"/>
                </a:cubicBezTo>
                <a:cubicBezTo>
                  <a:pt x="215586" y="173969"/>
                  <a:pt x="229875" y="139567"/>
                  <a:pt x="246583" y="106660"/>
                </a:cubicBezTo>
                <a:cubicBezTo>
                  <a:pt x="218928" y="132893"/>
                  <a:pt x="197841" y="165685"/>
                  <a:pt x="180672" y="195140"/>
                </a:cubicBezTo>
                <a:cubicBezTo>
                  <a:pt x="155091" y="238978"/>
                  <a:pt x="133313" y="285462"/>
                  <a:pt x="114185" y="326538"/>
                </a:cubicBezTo>
                <a:cubicBezTo>
                  <a:pt x="111419" y="332521"/>
                  <a:pt x="108538" y="338504"/>
                  <a:pt x="105773" y="344602"/>
                </a:cubicBezTo>
                <a:lnTo>
                  <a:pt x="104736" y="346788"/>
                </a:lnTo>
                <a:lnTo>
                  <a:pt x="70859" y="419160"/>
                </a:lnTo>
                <a:cubicBezTo>
                  <a:pt x="68669" y="423762"/>
                  <a:pt x="64060" y="426639"/>
                  <a:pt x="59105" y="426639"/>
                </a:cubicBezTo>
                <a:cubicBezTo>
                  <a:pt x="58183" y="426639"/>
                  <a:pt x="57377" y="426524"/>
                  <a:pt x="56455" y="426409"/>
                </a:cubicBezTo>
                <a:cubicBezTo>
                  <a:pt x="50578" y="425143"/>
                  <a:pt x="46315" y="420081"/>
                  <a:pt x="46084" y="414097"/>
                </a:cubicBezTo>
                <a:cubicBezTo>
                  <a:pt x="45854" y="410416"/>
                  <a:pt x="45739" y="406734"/>
                  <a:pt x="45623" y="403167"/>
                </a:cubicBezTo>
                <a:cubicBezTo>
                  <a:pt x="44356" y="376013"/>
                  <a:pt x="43204" y="347823"/>
                  <a:pt x="45162" y="320094"/>
                </a:cubicBezTo>
                <a:cubicBezTo>
                  <a:pt x="47006" y="295932"/>
                  <a:pt x="50924" y="273265"/>
                  <a:pt x="57146" y="252785"/>
                </a:cubicBezTo>
                <a:cubicBezTo>
                  <a:pt x="62101" y="235986"/>
                  <a:pt x="69130" y="219188"/>
                  <a:pt x="78348" y="201468"/>
                </a:cubicBezTo>
                <a:cubicBezTo>
                  <a:pt x="80653" y="197096"/>
                  <a:pt x="85032" y="194450"/>
                  <a:pt x="89987" y="194450"/>
                </a:cubicBezTo>
                <a:lnTo>
                  <a:pt x="90332" y="194450"/>
                </a:lnTo>
                <a:cubicBezTo>
                  <a:pt x="95172" y="194565"/>
                  <a:pt x="99781" y="197556"/>
                  <a:pt x="101855" y="202044"/>
                </a:cubicBezTo>
                <a:cubicBezTo>
                  <a:pt x="106003" y="211133"/>
                  <a:pt x="109345" y="221144"/>
                  <a:pt x="111765" y="232074"/>
                </a:cubicBezTo>
                <a:cubicBezTo>
                  <a:pt x="113609" y="216656"/>
                  <a:pt x="112456" y="200548"/>
                  <a:pt x="108193" y="185360"/>
                </a:cubicBezTo>
                <a:cubicBezTo>
                  <a:pt x="107040" y="180988"/>
                  <a:pt x="105543" y="176846"/>
                  <a:pt x="103814" y="172934"/>
                </a:cubicBezTo>
                <a:cubicBezTo>
                  <a:pt x="103584" y="172359"/>
                  <a:pt x="103353" y="171898"/>
                  <a:pt x="103123" y="171323"/>
                </a:cubicBezTo>
                <a:cubicBezTo>
                  <a:pt x="101164" y="167066"/>
                  <a:pt x="101625" y="162003"/>
                  <a:pt x="104390" y="158206"/>
                </a:cubicBezTo>
                <a:cubicBezTo>
                  <a:pt x="109230" y="151303"/>
                  <a:pt x="114415" y="144284"/>
                  <a:pt x="119716" y="137496"/>
                </a:cubicBezTo>
                <a:cubicBezTo>
                  <a:pt x="142762" y="108271"/>
                  <a:pt x="169380" y="82382"/>
                  <a:pt x="198763" y="60636"/>
                </a:cubicBezTo>
                <a:cubicBezTo>
                  <a:pt x="234830" y="34058"/>
                  <a:pt x="276658" y="13232"/>
                  <a:pt x="319523" y="576"/>
                </a:cubicBezTo>
                <a:cubicBezTo>
                  <a:pt x="320791" y="230"/>
                  <a:pt x="322058" y="0"/>
                  <a:pt x="323210" y="0"/>
                </a:cubicBezTo>
                <a:close/>
              </a:path>
            </a:pathLst>
          </a:custGeom>
          <a:solidFill>
            <a:srgbClr val="9CA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143629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A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2E39DD51-74E0-4AB6-A78E-31CC0766D33B}"/>
              </a:ext>
            </a:extLst>
          </p:cNvPr>
          <p:cNvGrpSpPr/>
          <p:nvPr/>
        </p:nvGrpSpPr>
        <p:grpSpPr>
          <a:xfrm>
            <a:off x="3148974" y="481047"/>
            <a:ext cx="5894051" cy="5895905"/>
            <a:chOff x="4170407" y="2098966"/>
            <a:chExt cx="1262785" cy="1263183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E5248FF-6AB2-4431-A1AA-F8002B7EDCB0}"/>
                </a:ext>
              </a:extLst>
            </p:cNvPr>
            <p:cNvSpPr/>
            <p:nvPr/>
          </p:nvSpPr>
          <p:spPr>
            <a:xfrm>
              <a:off x="4171950" y="2100907"/>
              <a:ext cx="1261242" cy="1261242"/>
            </a:xfrm>
            <a:prstGeom prst="ellipse">
              <a:avLst/>
            </a:prstGeom>
            <a:solidFill>
              <a:srgbClr val="E1EAF3"/>
            </a:solidFill>
            <a:ln>
              <a:noFill/>
            </a:ln>
            <a:effectLst>
              <a:innerShdw blurRad="228600" dist="177800" dir="13500000">
                <a:prstClr val="black">
                  <a:alpha val="1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3E9B17BA-EDA2-4E33-8FE3-5F8B63DDFA75}"/>
                </a:ext>
              </a:extLst>
            </p:cNvPr>
            <p:cNvSpPr/>
            <p:nvPr/>
          </p:nvSpPr>
          <p:spPr>
            <a:xfrm>
              <a:off x="4170407" y="2098966"/>
              <a:ext cx="1261242" cy="1261242"/>
            </a:xfrm>
            <a:prstGeom prst="ellipse">
              <a:avLst/>
            </a:prstGeom>
            <a:gradFill>
              <a:gsLst>
                <a:gs pos="23000">
                  <a:srgbClr val="E1EAF3">
                    <a:alpha val="0"/>
                  </a:srgbClr>
                </a:gs>
                <a:gs pos="73000">
                  <a:srgbClr val="E1EAF3"/>
                </a:gs>
              </a:gsLst>
              <a:lin ang="2700000" scaled="0"/>
            </a:gradFill>
            <a:ln>
              <a:noFill/>
            </a:ln>
            <a:effectLst>
              <a:innerShdw blurRad="342900" dist="190500" dir="2700000">
                <a:schemeClr val="bg1"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FB7AAEA-E9F6-41A6-9571-720BE97651D4}"/>
              </a:ext>
            </a:extLst>
          </p:cNvPr>
          <p:cNvGrpSpPr/>
          <p:nvPr/>
        </p:nvGrpSpPr>
        <p:grpSpPr>
          <a:xfrm>
            <a:off x="3677980" y="1039080"/>
            <a:ext cx="4914476" cy="4883321"/>
            <a:chOff x="7932659" y="1726167"/>
            <a:chExt cx="2596680" cy="2580216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2F1EA2A8-9DFB-4810-A277-0278C3638F16}"/>
                </a:ext>
              </a:extLst>
            </p:cNvPr>
            <p:cNvSpPr/>
            <p:nvPr/>
          </p:nvSpPr>
          <p:spPr>
            <a:xfrm>
              <a:off x="7932659" y="1726167"/>
              <a:ext cx="2520753" cy="25207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0C3619AC-6664-4069-B560-0A44AD0C313F}"/>
                </a:ext>
              </a:extLst>
            </p:cNvPr>
            <p:cNvSpPr/>
            <p:nvPr/>
          </p:nvSpPr>
          <p:spPr>
            <a:xfrm>
              <a:off x="8008587" y="1785631"/>
              <a:ext cx="2520752" cy="252075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5763759F-D83D-40DE-AC8B-F8B22652EDE4}"/>
                </a:ext>
              </a:extLst>
            </p:cNvPr>
            <p:cNvSpPr/>
            <p:nvPr/>
          </p:nvSpPr>
          <p:spPr>
            <a:xfrm>
              <a:off x="8048417" y="1822198"/>
              <a:ext cx="2356338" cy="2356338"/>
            </a:xfrm>
            <a:prstGeom prst="ellipse">
              <a:avLst/>
            </a:prstGeom>
            <a:solidFill>
              <a:srgbClr val="E4ECF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F822A44F-F487-47E7-A3C3-2025833BC05D}"/>
              </a:ext>
            </a:extLst>
          </p:cNvPr>
          <p:cNvSpPr txBox="1"/>
          <p:nvPr/>
        </p:nvSpPr>
        <p:spPr>
          <a:xfrm>
            <a:off x="4464785" y="3450632"/>
            <a:ext cx="3262432" cy="101566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9CACC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新闻写作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2C2F34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阿里巴巴普惠体 B" panose="00020600040101010101" pitchFamily="18" charset="-122"/>
              <a:sym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C73256A-BA55-4DC0-BE5C-254BC65ACE58}"/>
              </a:ext>
            </a:extLst>
          </p:cNvPr>
          <p:cNvSpPr txBox="1"/>
          <p:nvPr/>
        </p:nvSpPr>
        <p:spPr>
          <a:xfrm>
            <a:off x="5362471" y="446629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阿里巴巴普惠体 L" panose="00020600040101010101" pitchFamily="18" charset="-122"/>
                <a:sym typeface="Times New Roman" panose="02020603050405020304" pitchFamily="18" charset="0"/>
              </a:rPr>
              <a:t>故事的起点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阿里巴巴普惠体 L" panose="00020600040101010101" pitchFamily="18" charset="-122"/>
              <a:sym typeface="Times New Roman" panose="02020603050405020304" pitchFamily="18" charset="0"/>
            </a:endParaRPr>
          </a:p>
        </p:txBody>
      </p:sp>
      <p:sp>
        <p:nvSpPr>
          <p:cNvPr id="19" name="feather-and-ink-bottle_67762">
            <a:extLst>
              <a:ext uri="{FF2B5EF4-FFF2-40B4-BE49-F238E27FC236}">
                <a16:creationId xmlns:a16="http://schemas.microsoft.com/office/drawing/2014/main" id="{41AC0C2A-30C2-4409-8154-407851E60465}"/>
              </a:ext>
            </a:extLst>
          </p:cNvPr>
          <p:cNvSpPr/>
          <p:nvPr/>
        </p:nvSpPr>
        <p:spPr>
          <a:xfrm>
            <a:off x="5548100" y="2104213"/>
            <a:ext cx="1030535" cy="1015662"/>
          </a:xfrm>
          <a:custGeom>
            <a:avLst/>
            <a:gdLst>
              <a:gd name="connsiteX0" fmla="*/ 342134 w 523613"/>
              <a:gd name="connsiteY0" fmla="*/ 358402 h 603787"/>
              <a:gd name="connsiteX1" fmla="*/ 443762 w 523613"/>
              <a:gd name="connsiteY1" fmla="*/ 358402 h 603787"/>
              <a:gd name="connsiteX2" fmla="*/ 452980 w 523613"/>
              <a:gd name="connsiteY2" fmla="*/ 367609 h 603787"/>
              <a:gd name="connsiteX3" fmla="*/ 452980 w 523613"/>
              <a:gd name="connsiteY3" fmla="*/ 394193 h 603787"/>
              <a:gd name="connsiteX4" fmla="*/ 456552 w 523613"/>
              <a:gd name="connsiteY4" fmla="*/ 396380 h 603787"/>
              <a:gd name="connsiteX5" fmla="*/ 523613 w 523613"/>
              <a:gd name="connsiteY5" fmla="*/ 586841 h 603787"/>
              <a:gd name="connsiteX6" fmla="*/ 520963 w 523613"/>
              <a:gd name="connsiteY6" fmla="*/ 593401 h 603787"/>
              <a:gd name="connsiteX7" fmla="*/ 514395 w 523613"/>
              <a:gd name="connsiteY7" fmla="*/ 596278 h 603787"/>
              <a:gd name="connsiteX8" fmla="*/ 271501 w 523613"/>
              <a:gd name="connsiteY8" fmla="*/ 596278 h 603787"/>
              <a:gd name="connsiteX9" fmla="*/ 264818 w 523613"/>
              <a:gd name="connsiteY9" fmla="*/ 593401 h 603787"/>
              <a:gd name="connsiteX10" fmla="*/ 262283 w 523613"/>
              <a:gd name="connsiteY10" fmla="*/ 586841 h 603787"/>
              <a:gd name="connsiteX11" fmla="*/ 329344 w 523613"/>
              <a:gd name="connsiteY11" fmla="*/ 396380 h 603787"/>
              <a:gd name="connsiteX12" fmla="*/ 332916 w 523613"/>
              <a:gd name="connsiteY12" fmla="*/ 394193 h 603787"/>
              <a:gd name="connsiteX13" fmla="*/ 332916 w 523613"/>
              <a:gd name="connsiteY13" fmla="*/ 367609 h 603787"/>
              <a:gd name="connsiteX14" fmla="*/ 342134 w 523613"/>
              <a:gd name="connsiteY14" fmla="*/ 358402 h 603787"/>
              <a:gd name="connsiteX15" fmla="*/ 323210 w 523613"/>
              <a:gd name="connsiteY15" fmla="*/ 0 h 603787"/>
              <a:gd name="connsiteX16" fmla="*/ 332314 w 523613"/>
              <a:gd name="connsiteY16" fmla="*/ 3682 h 603787"/>
              <a:gd name="connsiteX17" fmla="*/ 335886 w 523613"/>
              <a:gd name="connsiteY17" fmla="*/ 16339 h 603787"/>
              <a:gd name="connsiteX18" fmla="*/ 321828 w 523613"/>
              <a:gd name="connsiteY18" fmla="*/ 115865 h 603787"/>
              <a:gd name="connsiteX19" fmla="*/ 308807 w 523613"/>
              <a:gd name="connsiteY19" fmla="*/ 211364 h 603787"/>
              <a:gd name="connsiteX20" fmla="*/ 308461 w 523613"/>
              <a:gd name="connsiteY20" fmla="*/ 213089 h 603787"/>
              <a:gd name="connsiteX21" fmla="*/ 305811 w 523613"/>
              <a:gd name="connsiteY21" fmla="*/ 224250 h 603787"/>
              <a:gd name="connsiteX22" fmla="*/ 305004 w 523613"/>
              <a:gd name="connsiteY22" fmla="*/ 227012 h 603787"/>
              <a:gd name="connsiteX23" fmla="*/ 294864 w 523613"/>
              <a:gd name="connsiteY23" fmla="*/ 236561 h 603787"/>
              <a:gd name="connsiteX24" fmla="*/ 281843 w 523613"/>
              <a:gd name="connsiteY24" fmla="*/ 238287 h 603787"/>
              <a:gd name="connsiteX25" fmla="*/ 251307 w 523613"/>
              <a:gd name="connsiteY25" fmla="*/ 237712 h 603787"/>
              <a:gd name="connsiteX26" fmla="*/ 282996 w 523613"/>
              <a:gd name="connsiteY26" fmla="*/ 248067 h 603787"/>
              <a:gd name="connsiteX27" fmla="*/ 291983 w 523613"/>
              <a:gd name="connsiteY27" fmla="*/ 254511 h 603787"/>
              <a:gd name="connsiteX28" fmla="*/ 292905 w 523613"/>
              <a:gd name="connsiteY28" fmla="*/ 265441 h 603787"/>
              <a:gd name="connsiteX29" fmla="*/ 270896 w 523613"/>
              <a:gd name="connsiteY29" fmla="*/ 313996 h 603787"/>
              <a:gd name="connsiteX30" fmla="*/ 233101 w 523613"/>
              <a:gd name="connsiteY30" fmla="*/ 370490 h 603787"/>
              <a:gd name="connsiteX31" fmla="*/ 140803 w 523613"/>
              <a:gd name="connsiteY31" fmla="*/ 435729 h 603787"/>
              <a:gd name="connsiteX32" fmla="*/ 120753 w 523613"/>
              <a:gd name="connsiteY32" fmla="*/ 444703 h 603787"/>
              <a:gd name="connsiteX33" fmla="*/ 1491 w 523613"/>
              <a:gd name="connsiteY33" fmla="*/ 603024 h 603787"/>
              <a:gd name="connsiteX34" fmla="*/ 135387 w 523613"/>
              <a:gd name="connsiteY34" fmla="*/ 345752 h 603787"/>
              <a:gd name="connsiteX35" fmla="*/ 158778 w 523613"/>
              <a:gd name="connsiteY35" fmla="*/ 298348 h 603787"/>
              <a:gd name="connsiteX36" fmla="*/ 158894 w 523613"/>
              <a:gd name="connsiteY36" fmla="*/ 298118 h 603787"/>
              <a:gd name="connsiteX37" fmla="*/ 201759 w 523613"/>
              <a:gd name="connsiteY37" fmla="*/ 207221 h 603787"/>
              <a:gd name="connsiteX38" fmla="*/ 246583 w 523613"/>
              <a:gd name="connsiteY38" fmla="*/ 106660 h 603787"/>
              <a:gd name="connsiteX39" fmla="*/ 180672 w 523613"/>
              <a:gd name="connsiteY39" fmla="*/ 195140 h 603787"/>
              <a:gd name="connsiteX40" fmla="*/ 114185 w 523613"/>
              <a:gd name="connsiteY40" fmla="*/ 326538 h 603787"/>
              <a:gd name="connsiteX41" fmla="*/ 105773 w 523613"/>
              <a:gd name="connsiteY41" fmla="*/ 344602 h 603787"/>
              <a:gd name="connsiteX42" fmla="*/ 104736 w 523613"/>
              <a:gd name="connsiteY42" fmla="*/ 346788 h 603787"/>
              <a:gd name="connsiteX43" fmla="*/ 70859 w 523613"/>
              <a:gd name="connsiteY43" fmla="*/ 419160 h 603787"/>
              <a:gd name="connsiteX44" fmla="*/ 59105 w 523613"/>
              <a:gd name="connsiteY44" fmla="*/ 426639 h 603787"/>
              <a:gd name="connsiteX45" fmla="*/ 56455 w 523613"/>
              <a:gd name="connsiteY45" fmla="*/ 426409 h 603787"/>
              <a:gd name="connsiteX46" fmla="*/ 46084 w 523613"/>
              <a:gd name="connsiteY46" fmla="*/ 414097 h 603787"/>
              <a:gd name="connsiteX47" fmla="*/ 45623 w 523613"/>
              <a:gd name="connsiteY47" fmla="*/ 403167 h 603787"/>
              <a:gd name="connsiteX48" fmla="*/ 45162 w 523613"/>
              <a:gd name="connsiteY48" fmla="*/ 320094 h 603787"/>
              <a:gd name="connsiteX49" fmla="*/ 57146 w 523613"/>
              <a:gd name="connsiteY49" fmla="*/ 252785 h 603787"/>
              <a:gd name="connsiteX50" fmla="*/ 78348 w 523613"/>
              <a:gd name="connsiteY50" fmla="*/ 201468 h 603787"/>
              <a:gd name="connsiteX51" fmla="*/ 89987 w 523613"/>
              <a:gd name="connsiteY51" fmla="*/ 194450 h 603787"/>
              <a:gd name="connsiteX52" fmla="*/ 90332 w 523613"/>
              <a:gd name="connsiteY52" fmla="*/ 194450 h 603787"/>
              <a:gd name="connsiteX53" fmla="*/ 101855 w 523613"/>
              <a:gd name="connsiteY53" fmla="*/ 202044 h 603787"/>
              <a:gd name="connsiteX54" fmla="*/ 111765 w 523613"/>
              <a:gd name="connsiteY54" fmla="*/ 232074 h 603787"/>
              <a:gd name="connsiteX55" fmla="*/ 108193 w 523613"/>
              <a:gd name="connsiteY55" fmla="*/ 185360 h 603787"/>
              <a:gd name="connsiteX56" fmla="*/ 103814 w 523613"/>
              <a:gd name="connsiteY56" fmla="*/ 172934 h 603787"/>
              <a:gd name="connsiteX57" fmla="*/ 103123 w 523613"/>
              <a:gd name="connsiteY57" fmla="*/ 171323 h 603787"/>
              <a:gd name="connsiteX58" fmla="*/ 104390 w 523613"/>
              <a:gd name="connsiteY58" fmla="*/ 158206 h 603787"/>
              <a:gd name="connsiteX59" fmla="*/ 119716 w 523613"/>
              <a:gd name="connsiteY59" fmla="*/ 137496 h 603787"/>
              <a:gd name="connsiteX60" fmla="*/ 198763 w 523613"/>
              <a:gd name="connsiteY60" fmla="*/ 60636 h 603787"/>
              <a:gd name="connsiteX61" fmla="*/ 319523 w 523613"/>
              <a:gd name="connsiteY61" fmla="*/ 576 h 603787"/>
              <a:gd name="connsiteX62" fmla="*/ 323210 w 523613"/>
              <a:gd name="connsiteY62" fmla="*/ 0 h 60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23613" h="603787">
                <a:moveTo>
                  <a:pt x="342134" y="358402"/>
                </a:moveTo>
                <a:lnTo>
                  <a:pt x="443762" y="358402"/>
                </a:lnTo>
                <a:cubicBezTo>
                  <a:pt x="448832" y="358402"/>
                  <a:pt x="452980" y="362430"/>
                  <a:pt x="452980" y="367609"/>
                </a:cubicBezTo>
                <a:lnTo>
                  <a:pt x="452980" y="394193"/>
                </a:lnTo>
                <a:cubicBezTo>
                  <a:pt x="454248" y="394653"/>
                  <a:pt x="455515" y="395344"/>
                  <a:pt x="456552" y="396380"/>
                </a:cubicBezTo>
                <a:cubicBezTo>
                  <a:pt x="496535" y="435508"/>
                  <a:pt x="521654" y="506629"/>
                  <a:pt x="523613" y="586841"/>
                </a:cubicBezTo>
                <a:cubicBezTo>
                  <a:pt x="523613" y="589258"/>
                  <a:pt x="522691" y="591675"/>
                  <a:pt x="520963" y="593401"/>
                </a:cubicBezTo>
                <a:cubicBezTo>
                  <a:pt x="519234" y="595242"/>
                  <a:pt x="516815" y="596278"/>
                  <a:pt x="514395" y="596278"/>
                </a:cubicBezTo>
                <a:lnTo>
                  <a:pt x="271501" y="596278"/>
                </a:lnTo>
                <a:cubicBezTo>
                  <a:pt x="268966" y="596278"/>
                  <a:pt x="266547" y="595242"/>
                  <a:pt x="264818" y="593401"/>
                </a:cubicBezTo>
                <a:cubicBezTo>
                  <a:pt x="263090" y="591675"/>
                  <a:pt x="262168" y="589258"/>
                  <a:pt x="262283" y="586841"/>
                </a:cubicBezTo>
                <a:cubicBezTo>
                  <a:pt x="264242" y="506629"/>
                  <a:pt x="289361" y="435508"/>
                  <a:pt x="329344" y="396380"/>
                </a:cubicBezTo>
                <a:cubicBezTo>
                  <a:pt x="330381" y="395344"/>
                  <a:pt x="331533" y="394653"/>
                  <a:pt x="332916" y="394193"/>
                </a:cubicBezTo>
                <a:lnTo>
                  <a:pt x="332916" y="367609"/>
                </a:lnTo>
                <a:cubicBezTo>
                  <a:pt x="332916" y="362430"/>
                  <a:pt x="337064" y="358402"/>
                  <a:pt x="342134" y="358402"/>
                </a:cubicBezTo>
                <a:close/>
                <a:moveTo>
                  <a:pt x="323210" y="0"/>
                </a:moveTo>
                <a:cubicBezTo>
                  <a:pt x="326667" y="0"/>
                  <a:pt x="329894" y="1266"/>
                  <a:pt x="332314" y="3682"/>
                </a:cubicBezTo>
                <a:cubicBezTo>
                  <a:pt x="335770" y="7019"/>
                  <a:pt x="337038" y="11851"/>
                  <a:pt x="335886" y="16339"/>
                </a:cubicBezTo>
                <a:cubicBezTo>
                  <a:pt x="329318" y="40961"/>
                  <a:pt x="325515" y="79046"/>
                  <a:pt x="321828" y="115865"/>
                </a:cubicBezTo>
                <a:cubicBezTo>
                  <a:pt x="318256" y="150267"/>
                  <a:pt x="314684" y="185936"/>
                  <a:pt x="308807" y="211364"/>
                </a:cubicBezTo>
                <a:lnTo>
                  <a:pt x="308461" y="213089"/>
                </a:lnTo>
                <a:cubicBezTo>
                  <a:pt x="307539" y="216771"/>
                  <a:pt x="306733" y="220568"/>
                  <a:pt x="305811" y="224250"/>
                </a:cubicBezTo>
                <a:cubicBezTo>
                  <a:pt x="305580" y="225171"/>
                  <a:pt x="305350" y="226091"/>
                  <a:pt x="305004" y="227012"/>
                </a:cubicBezTo>
                <a:cubicBezTo>
                  <a:pt x="303737" y="231844"/>
                  <a:pt x="299819" y="235526"/>
                  <a:pt x="294864" y="236561"/>
                </a:cubicBezTo>
                <a:cubicBezTo>
                  <a:pt x="290716" y="237367"/>
                  <a:pt x="286337" y="237942"/>
                  <a:pt x="281843" y="238287"/>
                </a:cubicBezTo>
                <a:cubicBezTo>
                  <a:pt x="272164" y="239093"/>
                  <a:pt x="261909" y="238978"/>
                  <a:pt x="251307" y="237712"/>
                </a:cubicBezTo>
                <a:cubicBezTo>
                  <a:pt x="261217" y="242660"/>
                  <a:pt x="271934" y="246111"/>
                  <a:pt x="282996" y="248067"/>
                </a:cubicBezTo>
                <a:cubicBezTo>
                  <a:pt x="286798" y="248758"/>
                  <a:pt x="290024" y="251059"/>
                  <a:pt x="291983" y="254511"/>
                </a:cubicBezTo>
                <a:cubicBezTo>
                  <a:pt x="293942" y="257847"/>
                  <a:pt x="294288" y="261874"/>
                  <a:pt x="292905" y="265441"/>
                </a:cubicBezTo>
                <a:cubicBezTo>
                  <a:pt x="286683" y="282010"/>
                  <a:pt x="279308" y="298348"/>
                  <a:pt x="270896" y="313996"/>
                </a:cubicBezTo>
                <a:cubicBezTo>
                  <a:pt x="257876" y="338274"/>
                  <a:pt x="246237" y="355647"/>
                  <a:pt x="233101" y="370490"/>
                </a:cubicBezTo>
                <a:cubicBezTo>
                  <a:pt x="210747" y="395573"/>
                  <a:pt x="180557" y="416859"/>
                  <a:pt x="140803" y="435729"/>
                </a:cubicBezTo>
                <a:cubicBezTo>
                  <a:pt x="135041" y="438490"/>
                  <a:pt x="128588" y="441366"/>
                  <a:pt x="120753" y="444703"/>
                </a:cubicBezTo>
                <a:cubicBezTo>
                  <a:pt x="120753" y="444703"/>
                  <a:pt x="10248" y="616601"/>
                  <a:pt x="1491" y="603024"/>
                </a:cubicBezTo>
                <a:cubicBezTo>
                  <a:pt x="-14872" y="577826"/>
                  <a:pt x="108308" y="402592"/>
                  <a:pt x="135387" y="345752"/>
                </a:cubicBezTo>
                <a:cubicBezTo>
                  <a:pt x="142877" y="329989"/>
                  <a:pt x="150943" y="313881"/>
                  <a:pt x="158778" y="298348"/>
                </a:cubicBezTo>
                <a:lnTo>
                  <a:pt x="158894" y="298118"/>
                </a:lnTo>
                <a:cubicBezTo>
                  <a:pt x="171454" y="273150"/>
                  <a:pt x="201413" y="207797"/>
                  <a:pt x="201759" y="207221"/>
                </a:cubicBezTo>
                <a:cubicBezTo>
                  <a:pt x="215586" y="173969"/>
                  <a:pt x="229875" y="139567"/>
                  <a:pt x="246583" y="106660"/>
                </a:cubicBezTo>
                <a:cubicBezTo>
                  <a:pt x="218928" y="132893"/>
                  <a:pt x="197841" y="165685"/>
                  <a:pt x="180672" y="195140"/>
                </a:cubicBezTo>
                <a:cubicBezTo>
                  <a:pt x="155091" y="238978"/>
                  <a:pt x="133313" y="285462"/>
                  <a:pt x="114185" y="326538"/>
                </a:cubicBezTo>
                <a:cubicBezTo>
                  <a:pt x="111419" y="332521"/>
                  <a:pt x="108538" y="338504"/>
                  <a:pt x="105773" y="344602"/>
                </a:cubicBezTo>
                <a:lnTo>
                  <a:pt x="104736" y="346788"/>
                </a:lnTo>
                <a:lnTo>
                  <a:pt x="70859" y="419160"/>
                </a:lnTo>
                <a:cubicBezTo>
                  <a:pt x="68669" y="423762"/>
                  <a:pt x="64060" y="426639"/>
                  <a:pt x="59105" y="426639"/>
                </a:cubicBezTo>
                <a:cubicBezTo>
                  <a:pt x="58183" y="426639"/>
                  <a:pt x="57377" y="426524"/>
                  <a:pt x="56455" y="426409"/>
                </a:cubicBezTo>
                <a:cubicBezTo>
                  <a:pt x="50578" y="425143"/>
                  <a:pt x="46315" y="420081"/>
                  <a:pt x="46084" y="414097"/>
                </a:cubicBezTo>
                <a:cubicBezTo>
                  <a:pt x="45854" y="410416"/>
                  <a:pt x="45739" y="406734"/>
                  <a:pt x="45623" y="403167"/>
                </a:cubicBezTo>
                <a:cubicBezTo>
                  <a:pt x="44356" y="376013"/>
                  <a:pt x="43204" y="347823"/>
                  <a:pt x="45162" y="320094"/>
                </a:cubicBezTo>
                <a:cubicBezTo>
                  <a:pt x="47006" y="295932"/>
                  <a:pt x="50924" y="273265"/>
                  <a:pt x="57146" y="252785"/>
                </a:cubicBezTo>
                <a:cubicBezTo>
                  <a:pt x="62101" y="235986"/>
                  <a:pt x="69130" y="219188"/>
                  <a:pt x="78348" y="201468"/>
                </a:cubicBezTo>
                <a:cubicBezTo>
                  <a:pt x="80653" y="197096"/>
                  <a:pt x="85032" y="194450"/>
                  <a:pt x="89987" y="194450"/>
                </a:cubicBezTo>
                <a:lnTo>
                  <a:pt x="90332" y="194450"/>
                </a:lnTo>
                <a:cubicBezTo>
                  <a:pt x="95172" y="194565"/>
                  <a:pt x="99781" y="197556"/>
                  <a:pt x="101855" y="202044"/>
                </a:cubicBezTo>
                <a:cubicBezTo>
                  <a:pt x="106003" y="211133"/>
                  <a:pt x="109345" y="221144"/>
                  <a:pt x="111765" y="232074"/>
                </a:cubicBezTo>
                <a:cubicBezTo>
                  <a:pt x="113609" y="216656"/>
                  <a:pt x="112456" y="200548"/>
                  <a:pt x="108193" y="185360"/>
                </a:cubicBezTo>
                <a:cubicBezTo>
                  <a:pt x="107040" y="180988"/>
                  <a:pt x="105543" y="176846"/>
                  <a:pt x="103814" y="172934"/>
                </a:cubicBezTo>
                <a:cubicBezTo>
                  <a:pt x="103584" y="172359"/>
                  <a:pt x="103353" y="171898"/>
                  <a:pt x="103123" y="171323"/>
                </a:cubicBezTo>
                <a:cubicBezTo>
                  <a:pt x="101164" y="167066"/>
                  <a:pt x="101625" y="162003"/>
                  <a:pt x="104390" y="158206"/>
                </a:cubicBezTo>
                <a:cubicBezTo>
                  <a:pt x="109230" y="151303"/>
                  <a:pt x="114415" y="144284"/>
                  <a:pt x="119716" y="137496"/>
                </a:cubicBezTo>
                <a:cubicBezTo>
                  <a:pt x="142762" y="108271"/>
                  <a:pt x="169380" y="82382"/>
                  <a:pt x="198763" y="60636"/>
                </a:cubicBezTo>
                <a:cubicBezTo>
                  <a:pt x="234830" y="34058"/>
                  <a:pt x="276658" y="13232"/>
                  <a:pt x="319523" y="576"/>
                </a:cubicBezTo>
                <a:cubicBezTo>
                  <a:pt x="320791" y="230"/>
                  <a:pt x="322058" y="0"/>
                  <a:pt x="323210" y="0"/>
                </a:cubicBezTo>
                <a:close/>
              </a:path>
            </a:pathLst>
          </a:custGeom>
          <a:solidFill>
            <a:srgbClr val="9CA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676010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C952B66-B0B9-452E-BF89-A53FB808E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1889125"/>
            <a:ext cx="4889500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6189E4A-E3B2-40E5-9254-CF3AB819F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  <a:t>新闻审核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B29377-E610-4E8B-8468-D44457675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一般消息稿文字在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500-1500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之间，图片在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3-5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张之间，需注明图文来源</a:t>
            </a:r>
          </a:p>
          <a:p>
            <a:pPr marL="0" indent="0">
              <a:buNone/>
            </a:pP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供稿时提供发布渠道需求，包括：</a:t>
            </a:r>
          </a:p>
          <a:p>
            <a:pPr marL="0" indent="0">
              <a:buNone/>
            </a:pP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1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）学院新闻网</a:t>
            </a:r>
          </a:p>
          <a:p>
            <a:pPr marL="0" indent="0">
              <a:buNone/>
            </a:pP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）学院公众号</a:t>
            </a:r>
          </a:p>
          <a:p>
            <a:pPr marL="0" indent="0">
              <a:buNone/>
            </a:pP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3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）学校新闻网</a:t>
            </a:r>
          </a:p>
          <a:p>
            <a:pPr marL="0" indent="0">
              <a:buNone/>
            </a:pP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4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）向校外媒体推荐</a:t>
            </a:r>
          </a:p>
        </p:txBody>
      </p:sp>
    </p:spTree>
    <p:extLst>
      <p:ext uri="{BB962C8B-B14F-4D97-AF65-F5344CB8AC3E}">
        <p14:creationId xmlns:p14="http://schemas.microsoft.com/office/powerpoint/2010/main" val="424238898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189E4A-E3B2-40E5-9254-CF3AB819F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  <a:t>新闻审核</a:t>
            </a:r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51BE9766-CE08-4D79-85E1-0F4ABE1FD6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1206492"/>
              </p:ext>
            </p:extLst>
          </p:nvPr>
        </p:nvGraphicFramePr>
        <p:xfrm>
          <a:off x="838200" y="-294682"/>
          <a:ext cx="8128000" cy="6406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B699F0F3-FB8A-4306-9B35-D4D3FD5A4A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870" y="4314825"/>
            <a:ext cx="5119822" cy="190817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7AA3163-1DEE-4102-A2BE-7BD3E478BD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170" y="3593749"/>
            <a:ext cx="4510436" cy="11207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669F0B-E4FD-4E4C-A587-E899D10894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4313" y="4707823"/>
            <a:ext cx="3049551" cy="11207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D1F17C5-EDC5-452A-8DF7-59A483CD01F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4"/>
          <a:stretch/>
        </p:blipFill>
        <p:spPr>
          <a:xfrm>
            <a:off x="9516606" y="918812"/>
            <a:ext cx="2486372" cy="476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5532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189E4A-E3B2-40E5-9254-CF3AB819F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  <a:t>新闻审核</a:t>
            </a:r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51BE9766-CE08-4D79-85E1-0F4ABE1FD6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8994955"/>
              </p:ext>
            </p:extLst>
          </p:nvPr>
        </p:nvGraphicFramePr>
        <p:xfrm>
          <a:off x="838200" y="-294682"/>
          <a:ext cx="8128000" cy="6406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D7C82CC6-FAE1-4958-863E-8A3F6FFF7E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3611499"/>
            <a:ext cx="4005633" cy="32465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8EA07F3-AE52-4C74-BAEA-8BBCD2E92A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0825" y="3611499"/>
            <a:ext cx="4905375" cy="33432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A32F6E2-2B9A-49CC-9D46-27746C2B92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5502" y="283464"/>
            <a:ext cx="4838700" cy="3057525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AA7BC0A6-B0CD-4770-8940-FE3D8960F7C2}"/>
              </a:ext>
            </a:extLst>
          </p:cNvPr>
          <p:cNvGrpSpPr/>
          <p:nvPr/>
        </p:nvGrpSpPr>
        <p:grpSpPr>
          <a:xfrm>
            <a:off x="7800277" y="3371257"/>
            <a:ext cx="4733925" cy="3400425"/>
            <a:chOff x="7800277" y="3371257"/>
            <a:chExt cx="4733925" cy="3400425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8596AF4-7F77-4B80-ADDA-EC90F2E79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00277" y="3371257"/>
              <a:ext cx="4733925" cy="3400425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C4312B4C-05E4-4C4E-B24D-1515CF39CF1C}"/>
                </a:ext>
              </a:extLst>
            </p:cNvPr>
            <p:cNvSpPr txBox="1"/>
            <p:nvPr/>
          </p:nvSpPr>
          <p:spPr>
            <a:xfrm>
              <a:off x="11550650" y="4942008"/>
              <a:ext cx="146050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50" dirty="0">
                  <a:solidFill>
                    <a:srgbClr val="1A1A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349358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189E4A-E3B2-40E5-9254-CF3AB819F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  <a:t>新闻审核</a:t>
            </a:r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51BE9766-CE08-4D79-85E1-0F4ABE1FD6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4839267"/>
              </p:ext>
            </p:extLst>
          </p:nvPr>
        </p:nvGraphicFramePr>
        <p:xfrm>
          <a:off x="838200" y="-294682"/>
          <a:ext cx="8128000" cy="6406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E11094FB-A97D-46E1-96EB-0B41823EE961}"/>
              </a:ext>
            </a:extLst>
          </p:cNvPr>
          <p:cNvSpPr txBox="1"/>
          <p:nvPr/>
        </p:nvSpPr>
        <p:spPr>
          <a:xfrm>
            <a:off x="1267968" y="4291507"/>
            <a:ext cx="99120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“党的新闻舆论工作是党的一项重要工作，是</a:t>
            </a:r>
            <a:r>
              <a:rPr lang="zh-CN" altLang="en-US" sz="2000" b="1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治国理政、定国安邦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的大事。”</a:t>
            </a:r>
            <a:endParaRPr lang="en-US" altLang="zh-CN" sz="20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r>
              <a:rPr lang="zh-CN" altLang="en-US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“做好党的新闻舆论工作，事关旗帜和道路，事关贯彻落实党的理论和路线方针政策，事关顺利推进党和国家各项事业，事关全党全国各族人民凝聚力和向心力，事关党和国家</a:t>
            </a:r>
            <a:r>
              <a:rPr lang="zh-CN" alt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前途命运</a:t>
            </a:r>
            <a:r>
              <a:rPr lang="zh-CN" altLang="en-US" sz="2000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。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”</a:t>
            </a:r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7E27A11-4F71-458E-91DA-E58C9D69299F}"/>
              </a:ext>
            </a:extLst>
          </p:cNvPr>
          <p:cNvSpPr txBox="1"/>
          <p:nvPr/>
        </p:nvSpPr>
        <p:spPr>
          <a:xfrm>
            <a:off x="4807712" y="5714008"/>
            <a:ext cx="89123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——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中共中央总书记、国家主席、中央军委主席习近平</a:t>
            </a:r>
            <a:endParaRPr lang="en-US" altLang="zh-CN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r>
              <a:rPr lang="zh-CN" alt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         在北京主持召开党的新闻舆论工作座谈会并发表重要讲话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065888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A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C8B5D04D-75F9-4CE2-82D6-0AAB9806F663}"/>
              </a:ext>
            </a:extLst>
          </p:cNvPr>
          <p:cNvGrpSpPr/>
          <p:nvPr/>
        </p:nvGrpSpPr>
        <p:grpSpPr>
          <a:xfrm>
            <a:off x="3327998" y="-130290"/>
            <a:ext cx="985083" cy="1619123"/>
            <a:chOff x="9597318" y="540460"/>
            <a:chExt cx="1353071" cy="2223962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7F24B90-DB51-4F00-A89E-D237C44A8426}"/>
                </a:ext>
              </a:extLst>
            </p:cNvPr>
            <p:cNvSpPr txBox="1"/>
            <p:nvPr/>
          </p:nvSpPr>
          <p:spPr>
            <a:xfrm>
              <a:off x="9597318" y="540460"/>
              <a:ext cx="1353071" cy="2201707"/>
            </a:xfrm>
            <a:custGeom>
              <a:avLst/>
              <a:gdLst/>
              <a:ahLst/>
              <a:cxnLst/>
              <a:rect l="l" t="t" r="r" b="b"/>
              <a:pathLst>
                <a:path w="1353071" h="2201707">
                  <a:moveTo>
                    <a:pt x="718077" y="0"/>
                  </a:moveTo>
                  <a:cubicBezTo>
                    <a:pt x="824898" y="0"/>
                    <a:pt x="919109" y="17309"/>
                    <a:pt x="1000709" y="51927"/>
                  </a:cubicBezTo>
                  <a:cubicBezTo>
                    <a:pt x="1082308" y="86545"/>
                    <a:pt x="1150555" y="137978"/>
                    <a:pt x="1205450" y="206225"/>
                  </a:cubicBezTo>
                  <a:cubicBezTo>
                    <a:pt x="1260344" y="274472"/>
                    <a:pt x="1300649" y="359533"/>
                    <a:pt x="1326365" y="461409"/>
                  </a:cubicBezTo>
                  <a:lnTo>
                    <a:pt x="985130" y="623125"/>
                  </a:lnTo>
                  <a:cubicBezTo>
                    <a:pt x="956447" y="541031"/>
                    <a:pt x="917378" y="478718"/>
                    <a:pt x="867924" y="436187"/>
                  </a:cubicBezTo>
                  <a:cubicBezTo>
                    <a:pt x="818469" y="393657"/>
                    <a:pt x="761102" y="372391"/>
                    <a:pt x="695823" y="372391"/>
                  </a:cubicBezTo>
                  <a:cubicBezTo>
                    <a:pt x="613728" y="372391"/>
                    <a:pt x="550180" y="389700"/>
                    <a:pt x="505176" y="424318"/>
                  </a:cubicBezTo>
                  <a:cubicBezTo>
                    <a:pt x="460172" y="458936"/>
                    <a:pt x="437671" y="507402"/>
                    <a:pt x="437671" y="569714"/>
                  </a:cubicBezTo>
                  <a:lnTo>
                    <a:pt x="437671" y="640928"/>
                  </a:lnTo>
                  <a:cubicBezTo>
                    <a:pt x="437671" y="694339"/>
                    <a:pt x="452260" y="737859"/>
                    <a:pt x="481438" y="771488"/>
                  </a:cubicBezTo>
                  <a:cubicBezTo>
                    <a:pt x="510616" y="805117"/>
                    <a:pt x="547212" y="831822"/>
                    <a:pt x="591227" y="851604"/>
                  </a:cubicBezTo>
                  <a:cubicBezTo>
                    <a:pt x="635241" y="871386"/>
                    <a:pt x="696317" y="893146"/>
                    <a:pt x="774455" y="916884"/>
                  </a:cubicBezTo>
                  <a:cubicBezTo>
                    <a:pt x="779400" y="917873"/>
                    <a:pt x="785087" y="919356"/>
                    <a:pt x="791517" y="921335"/>
                  </a:cubicBezTo>
                  <a:cubicBezTo>
                    <a:pt x="797945" y="923313"/>
                    <a:pt x="804128" y="925785"/>
                    <a:pt x="810062" y="928753"/>
                  </a:cubicBezTo>
                  <a:cubicBezTo>
                    <a:pt x="815007" y="929742"/>
                    <a:pt x="819458" y="930978"/>
                    <a:pt x="823415" y="932462"/>
                  </a:cubicBezTo>
                  <a:cubicBezTo>
                    <a:pt x="827371" y="933945"/>
                    <a:pt x="831822" y="935182"/>
                    <a:pt x="836767" y="936171"/>
                  </a:cubicBezTo>
                  <a:cubicBezTo>
                    <a:pt x="944578" y="969800"/>
                    <a:pt x="1033843" y="1005902"/>
                    <a:pt x="1104563" y="1044476"/>
                  </a:cubicBezTo>
                  <a:cubicBezTo>
                    <a:pt x="1175282" y="1083050"/>
                    <a:pt x="1234380" y="1140170"/>
                    <a:pt x="1281857" y="1215835"/>
                  </a:cubicBezTo>
                  <a:cubicBezTo>
                    <a:pt x="1329333" y="1291500"/>
                    <a:pt x="1353071" y="1391645"/>
                    <a:pt x="1353071" y="1516270"/>
                  </a:cubicBezTo>
                  <a:lnTo>
                    <a:pt x="1353071" y="1608255"/>
                  </a:lnTo>
                  <a:cubicBezTo>
                    <a:pt x="1353071" y="1732880"/>
                    <a:pt x="1326613" y="1839702"/>
                    <a:pt x="1273697" y="1928719"/>
                  </a:cubicBezTo>
                  <a:cubicBezTo>
                    <a:pt x="1220780" y="2017737"/>
                    <a:pt x="1143631" y="2085490"/>
                    <a:pt x="1042250" y="2131977"/>
                  </a:cubicBezTo>
                  <a:cubicBezTo>
                    <a:pt x="940869" y="2178464"/>
                    <a:pt x="818964" y="2201707"/>
                    <a:pt x="676535" y="2201707"/>
                  </a:cubicBezTo>
                  <a:cubicBezTo>
                    <a:pt x="553889" y="2201707"/>
                    <a:pt x="446820" y="2183657"/>
                    <a:pt x="355329" y="2147555"/>
                  </a:cubicBezTo>
                  <a:cubicBezTo>
                    <a:pt x="263838" y="2111453"/>
                    <a:pt x="187926" y="2058043"/>
                    <a:pt x="127592" y="1987323"/>
                  </a:cubicBezTo>
                  <a:cubicBezTo>
                    <a:pt x="67258" y="1916603"/>
                    <a:pt x="24727" y="1828327"/>
                    <a:pt x="0" y="1722495"/>
                  </a:cubicBezTo>
                  <a:lnTo>
                    <a:pt x="360522" y="1562263"/>
                  </a:lnTo>
                  <a:cubicBezTo>
                    <a:pt x="388216" y="1649303"/>
                    <a:pt x="430995" y="1715077"/>
                    <a:pt x="488856" y="1759586"/>
                  </a:cubicBezTo>
                  <a:cubicBezTo>
                    <a:pt x="546718" y="1804095"/>
                    <a:pt x="616695" y="1826349"/>
                    <a:pt x="698790" y="1826349"/>
                  </a:cubicBezTo>
                  <a:cubicBezTo>
                    <a:pt x="783851" y="1826349"/>
                    <a:pt x="850120" y="1807557"/>
                    <a:pt x="897596" y="1769971"/>
                  </a:cubicBezTo>
                  <a:cubicBezTo>
                    <a:pt x="945072" y="1732386"/>
                    <a:pt x="968811" y="1679964"/>
                    <a:pt x="968811" y="1612706"/>
                  </a:cubicBezTo>
                  <a:lnTo>
                    <a:pt x="968811" y="1516270"/>
                  </a:lnTo>
                  <a:cubicBezTo>
                    <a:pt x="968811" y="1467805"/>
                    <a:pt x="954963" y="1427994"/>
                    <a:pt x="927269" y="1396838"/>
                  </a:cubicBezTo>
                  <a:cubicBezTo>
                    <a:pt x="899574" y="1365682"/>
                    <a:pt x="863720" y="1340707"/>
                    <a:pt x="819706" y="1321915"/>
                  </a:cubicBezTo>
                  <a:cubicBezTo>
                    <a:pt x="775691" y="1303122"/>
                    <a:pt x="717088" y="1282351"/>
                    <a:pt x="643895" y="1259602"/>
                  </a:cubicBezTo>
                  <a:cubicBezTo>
                    <a:pt x="640928" y="1258613"/>
                    <a:pt x="638208" y="1257871"/>
                    <a:pt x="635736" y="1257377"/>
                  </a:cubicBezTo>
                  <a:cubicBezTo>
                    <a:pt x="633263" y="1256882"/>
                    <a:pt x="631038" y="1256140"/>
                    <a:pt x="629059" y="1255151"/>
                  </a:cubicBezTo>
                  <a:lnTo>
                    <a:pt x="611256" y="1249217"/>
                  </a:lnTo>
                  <a:cubicBezTo>
                    <a:pt x="493554" y="1213610"/>
                    <a:pt x="397366" y="1177261"/>
                    <a:pt x="322689" y="1140170"/>
                  </a:cubicBezTo>
                  <a:cubicBezTo>
                    <a:pt x="248013" y="1103079"/>
                    <a:pt x="184217" y="1045218"/>
                    <a:pt x="131301" y="966585"/>
                  </a:cubicBezTo>
                  <a:cubicBezTo>
                    <a:pt x="78384" y="887953"/>
                    <a:pt x="51927" y="782368"/>
                    <a:pt x="51927" y="649830"/>
                  </a:cubicBezTo>
                  <a:lnTo>
                    <a:pt x="51927" y="593452"/>
                  </a:lnTo>
                  <a:cubicBezTo>
                    <a:pt x="51927" y="468827"/>
                    <a:pt x="77890" y="362006"/>
                    <a:pt x="129818" y="272988"/>
                  </a:cubicBezTo>
                  <a:cubicBezTo>
                    <a:pt x="181744" y="183970"/>
                    <a:pt x="257410" y="116218"/>
                    <a:pt x="356813" y="69731"/>
                  </a:cubicBezTo>
                  <a:cubicBezTo>
                    <a:pt x="456216" y="23244"/>
                    <a:pt x="576637" y="0"/>
                    <a:pt x="718077" y="0"/>
                  </a:cubicBez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63500" dir="2700000" algn="tl" rotWithShape="0">
                <a:srgbClr val="002060">
                  <a:alpha val="34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E73C9C1E-E71A-49F5-993A-E26C7A680D0D}"/>
                </a:ext>
              </a:extLst>
            </p:cNvPr>
            <p:cNvSpPr txBox="1"/>
            <p:nvPr/>
          </p:nvSpPr>
          <p:spPr>
            <a:xfrm>
              <a:off x="9597318" y="562715"/>
              <a:ext cx="1353071" cy="2201707"/>
            </a:xfrm>
            <a:custGeom>
              <a:avLst/>
              <a:gdLst/>
              <a:ahLst/>
              <a:cxnLst/>
              <a:rect l="l" t="t" r="r" b="b"/>
              <a:pathLst>
                <a:path w="1353071" h="2201707">
                  <a:moveTo>
                    <a:pt x="718077" y="0"/>
                  </a:moveTo>
                  <a:cubicBezTo>
                    <a:pt x="824898" y="0"/>
                    <a:pt x="919109" y="17309"/>
                    <a:pt x="1000709" y="51927"/>
                  </a:cubicBezTo>
                  <a:cubicBezTo>
                    <a:pt x="1082308" y="86545"/>
                    <a:pt x="1150555" y="137978"/>
                    <a:pt x="1205450" y="206225"/>
                  </a:cubicBezTo>
                  <a:cubicBezTo>
                    <a:pt x="1260344" y="274472"/>
                    <a:pt x="1300649" y="359533"/>
                    <a:pt x="1326365" y="461409"/>
                  </a:cubicBezTo>
                  <a:lnTo>
                    <a:pt x="985130" y="623125"/>
                  </a:lnTo>
                  <a:cubicBezTo>
                    <a:pt x="956447" y="541031"/>
                    <a:pt x="917378" y="478718"/>
                    <a:pt x="867924" y="436187"/>
                  </a:cubicBezTo>
                  <a:cubicBezTo>
                    <a:pt x="818469" y="393657"/>
                    <a:pt x="761102" y="372391"/>
                    <a:pt x="695823" y="372391"/>
                  </a:cubicBezTo>
                  <a:cubicBezTo>
                    <a:pt x="613728" y="372391"/>
                    <a:pt x="550180" y="389700"/>
                    <a:pt x="505176" y="424318"/>
                  </a:cubicBezTo>
                  <a:cubicBezTo>
                    <a:pt x="460172" y="458936"/>
                    <a:pt x="437671" y="507402"/>
                    <a:pt x="437671" y="569714"/>
                  </a:cubicBezTo>
                  <a:lnTo>
                    <a:pt x="437671" y="640928"/>
                  </a:lnTo>
                  <a:cubicBezTo>
                    <a:pt x="437671" y="694339"/>
                    <a:pt x="452260" y="737859"/>
                    <a:pt x="481438" y="771488"/>
                  </a:cubicBezTo>
                  <a:cubicBezTo>
                    <a:pt x="510616" y="805117"/>
                    <a:pt x="547212" y="831822"/>
                    <a:pt x="591227" y="851604"/>
                  </a:cubicBezTo>
                  <a:cubicBezTo>
                    <a:pt x="635241" y="871386"/>
                    <a:pt x="696317" y="893146"/>
                    <a:pt x="774455" y="916884"/>
                  </a:cubicBezTo>
                  <a:cubicBezTo>
                    <a:pt x="779400" y="917873"/>
                    <a:pt x="785087" y="919356"/>
                    <a:pt x="791517" y="921335"/>
                  </a:cubicBezTo>
                  <a:cubicBezTo>
                    <a:pt x="797945" y="923313"/>
                    <a:pt x="804128" y="925785"/>
                    <a:pt x="810062" y="928753"/>
                  </a:cubicBezTo>
                  <a:cubicBezTo>
                    <a:pt x="815007" y="929742"/>
                    <a:pt x="819458" y="930978"/>
                    <a:pt x="823415" y="932462"/>
                  </a:cubicBezTo>
                  <a:cubicBezTo>
                    <a:pt x="827371" y="933945"/>
                    <a:pt x="831822" y="935182"/>
                    <a:pt x="836767" y="936171"/>
                  </a:cubicBezTo>
                  <a:cubicBezTo>
                    <a:pt x="944578" y="969800"/>
                    <a:pt x="1033843" y="1005902"/>
                    <a:pt x="1104563" y="1044476"/>
                  </a:cubicBezTo>
                  <a:cubicBezTo>
                    <a:pt x="1175282" y="1083050"/>
                    <a:pt x="1234380" y="1140170"/>
                    <a:pt x="1281857" y="1215835"/>
                  </a:cubicBezTo>
                  <a:cubicBezTo>
                    <a:pt x="1329333" y="1291500"/>
                    <a:pt x="1353071" y="1391645"/>
                    <a:pt x="1353071" y="1516270"/>
                  </a:cubicBezTo>
                  <a:lnTo>
                    <a:pt x="1353071" y="1608255"/>
                  </a:lnTo>
                  <a:cubicBezTo>
                    <a:pt x="1353071" y="1732880"/>
                    <a:pt x="1326613" y="1839702"/>
                    <a:pt x="1273697" y="1928719"/>
                  </a:cubicBezTo>
                  <a:cubicBezTo>
                    <a:pt x="1220780" y="2017737"/>
                    <a:pt x="1143631" y="2085490"/>
                    <a:pt x="1042250" y="2131977"/>
                  </a:cubicBezTo>
                  <a:cubicBezTo>
                    <a:pt x="940869" y="2178464"/>
                    <a:pt x="818964" y="2201707"/>
                    <a:pt x="676535" y="2201707"/>
                  </a:cubicBezTo>
                  <a:cubicBezTo>
                    <a:pt x="553889" y="2201707"/>
                    <a:pt x="446820" y="2183657"/>
                    <a:pt x="355329" y="2147555"/>
                  </a:cubicBezTo>
                  <a:cubicBezTo>
                    <a:pt x="263838" y="2111453"/>
                    <a:pt x="187926" y="2058043"/>
                    <a:pt x="127592" y="1987323"/>
                  </a:cubicBezTo>
                  <a:cubicBezTo>
                    <a:pt x="67258" y="1916603"/>
                    <a:pt x="24727" y="1828327"/>
                    <a:pt x="0" y="1722495"/>
                  </a:cubicBezTo>
                  <a:lnTo>
                    <a:pt x="360522" y="1562263"/>
                  </a:lnTo>
                  <a:cubicBezTo>
                    <a:pt x="388216" y="1649303"/>
                    <a:pt x="430995" y="1715077"/>
                    <a:pt x="488856" y="1759586"/>
                  </a:cubicBezTo>
                  <a:cubicBezTo>
                    <a:pt x="546718" y="1804095"/>
                    <a:pt x="616695" y="1826349"/>
                    <a:pt x="698790" y="1826349"/>
                  </a:cubicBezTo>
                  <a:cubicBezTo>
                    <a:pt x="783851" y="1826349"/>
                    <a:pt x="850120" y="1807557"/>
                    <a:pt x="897596" y="1769971"/>
                  </a:cubicBezTo>
                  <a:cubicBezTo>
                    <a:pt x="945072" y="1732386"/>
                    <a:pt x="968811" y="1679964"/>
                    <a:pt x="968811" y="1612706"/>
                  </a:cubicBezTo>
                  <a:lnTo>
                    <a:pt x="968811" y="1516270"/>
                  </a:lnTo>
                  <a:cubicBezTo>
                    <a:pt x="968811" y="1467805"/>
                    <a:pt x="954963" y="1427994"/>
                    <a:pt x="927269" y="1396838"/>
                  </a:cubicBezTo>
                  <a:cubicBezTo>
                    <a:pt x="899574" y="1365682"/>
                    <a:pt x="863720" y="1340707"/>
                    <a:pt x="819706" y="1321915"/>
                  </a:cubicBezTo>
                  <a:cubicBezTo>
                    <a:pt x="775691" y="1303122"/>
                    <a:pt x="717088" y="1282351"/>
                    <a:pt x="643895" y="1259602"/>
                  </a:cubicBezTo>
                  <a:cubicBezTo>
                    <a:pt x="640928" y="1258613"/>
                    <a:pt x="638208" y="1257871"/>
                    <a:pt x="635736" y="1257377"/>
                  </a:cubicBezTo>
                  <a:cubicBezTo>
                    <a:pt x="633263" y="1256882"/>
                    <a:pt x="631038" y="1256140"/>
                    <a:pt x="629059" y="1255151"/>
                  </a:cubicBezTo>
                  <a:lnTo>
                    <a:pt x="611256" y="1249217"/>
                  </a:lnTo>
                  <a:cubicBezTo>
                    <a:pt x="493554" y="1213610"/>
                    <a:pt x="397366" y="1177261"/>
                    <a:pt x="322689" y="1140170"/>
                  </a:cubicBezTo>
                  <a:cubicBezTo>
                    <a:pt x="248013" y="1103079"/>
                    <a:pt x="184217" y="1045218"/>
                    <a:pt x="131301" y="966585"/>
                  </a:cubicBezTo>
                  <a:cubicBezTo>
                    <a:pt x="78384" y="887953"/>
                    <a:pt x="51927" y="782368"/>
                    <a:pt x="51927" y="649830"/>
                  </a:cubicBezTo>
                  <a:lnTo>
                    <a:pt x="51927" y="593452"/>
                  </a:lnTo>
                  <a:cubicBezTo>
                    <a:pt x="51927" y="468827"/>
                    <a:pt x="77890" y="362006"/>
                    <a:pt x="129818" y="272988"/>
                  </a:cubicBezTo>
                  <a:cubicBezTo>
                    <a:pt x="181744" y="183970"/>
                    <a:pt x="257410" y="116218"/>
                    <a:pt x="356813" y="69731"/>
                  </a:cubicBezTo>
                  <a:cubicBezTo>
                    <a:pt x="456216" y="23244"/>
                    <a:pt x="576637" y="0"/>
                    <a:pt x="718077" y="0"/>
                  </a:cubicBez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76200" dir="13500000" sx="101000" sy="101000" algn="br" rotWithShape="0">
                <a:schemeClr val="bg1">
                  <a:alpha val="86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93BB82F8-710C-424F-895B-889BA44345D9}"/>
              </a:ext>
            </a:extLst>
          </p:cNvPr>
          <p:cNvGrpSpPr/>
          <p:nvPr/>
        </p:nvGrpSpPr>
        <p:grpSpPr>
          <a:xfrm>
            <a:off x="966460" y="5256025"/>
            <a:ext cx="1494973" cy="2448287"/>
            <a:chOff x="1502998" y="562715"/>
            <a:chExt cx="1330817" cy="2179453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81CE847A-24AE-4246-B41F-1B36DC959DD7}"/>
                </a:ext>
              </a:extLst>
            </p:cNvPr>
            <p:cNvSpPr txBox="1"/>
            <p:nvPr/>
          </p:nvSpPr>
          <p:spPr>
            <a:xfrm>
              <a:off x="1502998" y="562715"/>
              <a:ext cx="1330817" cy="2157198"/>
            </a:xfrm>
            <a:custGeom>
              <a:avLst/>
              <a:gdLst/>
              <a:ahLst/>
              <a:cxnLst/>
              <a:rect l="l" t="t" r="r" b="b"/>
              <a:pathLst>
                <a:path w="1330817" h="2157198">
                  <a:moveTo>
                    <a:pt x="0" y="0"/>
                  </a:moveTo>
                  <a:lnTo>
                    <a:pt x="1330817" y="0"/>
                  </a:lnTo>
                  <a:lnTo>
                    <a:pt x="1330817" y="372391"/>
                  </a:lnTo>
                  <a:lnTo>
                    <a:pt x="859023" y="372391"/>
                  </a:lnTo>
                  <a:lnTo>
                    <a:pt x="859023" y="2157198"/>
                  </a:lnTo>
                  <a:lnTo>
                    <a:pt x="471795" y="2157198"/>
                  </a:lnTo>
                  <a:lnTo>
                    <a:pt x="471795" y="372391"/>
                  </a:lnTo>
                  <a:lnTo>
                    <a:pt x="0" y="3723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63500" dir="2700000" algn="tl" rotWithShape="0">
                <a:srgbClr val="002060">
                  <a:alpha val="34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793ACE8D-E23D-4101-A65A-A034036A5C71}"/>
                </a:ext>
              </a:extLst>
            </p:cNvPr>
            <p:cNvSpPr txBox="1"/>
            <p:nvPr/>
          </p:nvSpPr>
          <p:spPr>
            <a:xfrm>
              <a:off x="1502998" y="584970"/>
              <a:ext cx="1330817" cy="2157198"/>
            </a:xfrm>
            <a:custGeom>
              <a:avLst/>
              <a:gdLst/>
              <a:ahLst/>
              <a:cxnLst/>
              <a:rect l="l" t="t" r="r" b="b"/>
              <a:pathLst>
                <a:path w="1330817" h="2157198">
                  <a:moveTo>
                    <a:pt x="0" y="0"/>
                  </a:moveTo>
                  <a:lnTo>
                    <a:pt x="1330817" y="0"/>
                  </a:lnTo>
                  <a:lnTo>
                    <a:pt x="1330817" y="372391"/>
                  </a:lnTo>
                  <a:lnTo>
                    <a:pt x="859023" y="372391"/>
                  </a:lnTo>
                  <a:lnTo>
                    <a:pt x="859023" y="2157198"/>
                  </a:lnTo>
                  <a:lnTo>
                    <a:pt x="471795" y="2157198"/>
                  </a:lnTo>
                  <a:lnTo>
                    <a:pt x="471795" y="372391"/>
                  </a:lnTo>
                  <a:lnTo>
                    <a:pt x="0" y="3723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76200" dir="13500000" sx="101000" sy="101000" algn="br" rotWithShape="0">
                <a:schemeClr val="bg1">
                  <a:alpha val="86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783517AC-385F-4A53-A30F-277845C20CEE}"/>
              </a:ext>
            </a:extLst>
          </p:cNvPr>
          <p:cNvGrpSpPr/>
          <p:nvPr/>
        </p:nvGrpSpPr>
        <p:grpSpPr>
          <a:xfrm>
            <a:off x="6031631" y="-142875"/>
            <a:ext cx="739119" cy="1232423"/>
            <a:chOff x="2982843" y="562715"/>
            <a:chExt cx="1307079" cy="2179453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24EE327F-3736-47EC-9F21-F443CF529B22}"/>
                </a:ext>
              </a:extLst>
            </p:cNvPr>
            <p:cNvSpPr txBox="1"/>
            <p:nvPr/>
          </p:nvSpPr>
          <p:spPr>
            <a:xfrm>
              <a:off x="2982843" y="562715"/>
              <a:ext cx="1307079" cy="2157198"/>
            </a:xfrm>
            <a:custGeom>
              <a:avLst/>
              <a:gdLst/>
              <a:ahLst/>
              <a:cxnLst/>
              <a:rect l="l" t="t" r="r" b="b"/>
              <a:pathLst>
                <a:path w="1307079" h="2157198">
                  <a:moveTo>
                    <a:pt x="0" y="0"/>
                  </a:moveTo>
                  <a:lnTo>
                    <a:pt x="387228" y="0"/>
                  </a:lnTo>
                  <a:lnTo>
                    <a:pt x="387228" y="906498"/>
                  </a:lnTo>
                  <a:lnTo>
                    <a:pt x="919851" y="906498"/>
                  </a:lnTo>
                  <a:lnTo>
                    <a:pt x="919851" y="0"/>
                  </a:lnTo>
                  <a:lnTo>
                    <a:pt x="1307079" y="0"/>
                  </a:lnTo>
                  <a:lnTo>
                    <a:pt x="1307079" y="2157198"/>
                  </a:lnTo>
                  <a:lnTo>
                    <a:pt x="919851" y="2157198"/>
                  </a:lnTo>
                  <a:lnTo>
                    <a:pt x="919851" y="1274438"/>
                  </a:lnTo>
                  <a:lnTo>
                    <a:pt x="387228" y="1274438"/>
                  </a:lnTo>
                  <a:lnTo>
                    <a:pt x="387228" y="2157198"/>
                  </a:lnTo>
                  <a:lnTo>
                    <a:pt x="0" y="2157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63500" dir="2700000" algn="tl" rotWithShape="0">
                <a:srgbClr val="002060">
                  <a:alpha val="34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74C318A7-43F2-4BC7-922C-F22221B28273}"/>
                </a:ext>
              </a:extLst>
            </p:cNvPr>
            <p:cNvSpPr txBox="1"/>
            <p:nvPr/>
          </p:nvSpPr>
          <p:spPr>
            <a:xfrm>
              <a:off x="2982843" y="584970"/>
              <a:ext cx="1307079" cy="2157198"/>
            </a:xfrm>
            <a:custGeom>
              <a:avLst/>
              <a:gdLst/>
              <a:ahLst/>
              <a:cxnLst/>
              <a:rect l="l" t="t" r="r" b="b"/>
              <a:pathLst>
                <a:path w="1307079" h="2157198">
                  <a:moveTo>
                    <a:pt x="0" y="0"/>
                  </a:moveTo>
                  <a:lnTo>
                    <a:pt x="387228" y="0"/>
                  </a:lnTo>
                  <a:lnTo>
                    <a:pt x="387228" y="906498"/>
                  </a:lnTo>
                  <a:lnTo>
                    <a:pt x="919851" y="906498"/>
                  </a:lnTo>
                  <a:lnTo>
                    <a:pt x="919851" y="0"/>
                  </a:lnTo>
                  <a:lnTo>
                    <a:pt x="1307079" y="0"/>
                  </a:lnTo>
                  <a:lnTo>
                    <a:pt x="1307079" y="2157198"/>
                  </a:lnTo>
                  <a:lnTo>
                    <a:pt x="919851" y="2157198"/>
                  </a:lnTo>
                  <a:lnTo>
                    <a:pt x="919851" y="1274438"/>
                  </a:lnTo>
                  <a:lnTo>
                    <a:pt x="387228" y="1274438"/>
                  </a:lnTo>
                  <a:lnTo>
                    <a:pt x="387228" y="2157198"/>
                  </a:lnTo>
                  <a:lnTo>
                    <a:pt x="0" y="2157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76200" dir="13500000" sx="101000" sy="101000" algn="br" rotWithShape="0">
                <a:schemeClr val="bg1">
                  <a:alpha val="86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AC10BA1-4CC9-44C8-AAC4-A28A9A0173F7}"/>
              </a:ext>
            </a:extLst>
          </p:cNvPr>
          <p:cNvGrpSpPr/>
          <p:nvPr/>
        </p:nvGrpSpPr>
        <p:grpSpPr>
          <a:xfrm>
            <a:off x="826982" y="-394155"/>
            <a:ext cx="1259150" cy="1717448"/>
            <a:chOff x="4503462" y="562715"/>
            <a:chExt cx="1597870" cy="2179453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1E0EB1-C677-4BD7-A1B5-22F2B878E0AB}"/>
                </a:ext>
              </a:extLst>
            </p:cNvPr>
            <p:cNvSpPr txBox="1"/>
            <p:nvPr/>
          </p:nvSpPr>
          <p:spPr>
            <a:xfrm>
              <a:off x="4503462" y="562715"/>
              <a:ext cx="1597870" cy="2157198"/>
            </a:xfrm>
            <a:custGeom>
              <a:avLst/>
              <a:gdLst/>
              <a:ahLst/>
              <a:cxnLst/>
              <a:rect l="l" t="t" r="r" b="b"/>
              <a:pathLst>
                <a:path w="1597870" h="2157198">
                  <a:moveTo>
                    <a:pt x="669117" y="0"/>
                  </a:moveTo>
                  <a:lnTo>
                    <a:pt x="927269" y="0"/>
                  </a:lnTo>
                  <a:lnTo>
                    <a:pt x="1597870" y="2157198"/>
                  </a:lnTo>
                  <a:lnTo>
                    <a:pt x="1195806" y="2157198"/>
                  </a:lnTo>
                  <a:lnTo>
                    <a:pt x="1101817" y="1815963"/>
                  </a:lnTo>
                  <a:lnTo>
                    <a:pt x="494569" y="1815963"/>
                  </a:lnTo>
                  <a:lnTo>
                    <a:pt x="400580" y="2157198"/>
                  </a:lnTo>
                  <a:lnTo>
                    <a:pt x="0" y="2157198"/>
                  </a:lnTo>
                  <a:lnTo>
                    <a:pt x="669117" y="0"/>
                  </a:lnTo>
                  <a:close/>
                  <a:moveTo>
                    <a:pt x="798193" y="713626"/>
                  </a:moveTo>
                  <a:lnTo>
                    <a:pt x="595913" y="1448023"/>
                  </a:lnTo>
                  <a:lnTo>
                    <a:pt x="1000473" y="1448023"/>
                  </a:lnTo>
                  <a:lnTo>
                    <a:pt x="798193" y="713626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63500" dir="2700000" algn="tl" rotWithShape="0">
                <a:srgbClr val="002060">
                  <a:alpha val="34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11F4E710-4A19-4832-87D8-7DA7DDD526D2}"/>
                </a:ext>
              </a:extLst>
            </p:cNvPr>
            <p:cNvSpPr txBox="1"/>
            <p:nvPr/>
          </p:nvSpPr>
          <p:spPr>
            <a:xfrm>
              <a:off x="4503462" y="584970"/>
              <a:ext cx="1597870" cy="2157198"/>
            </a:xfrm>
            <a:custGeom>
              <a:avLst/>
              <a:gdLst/>
              <a:ahLst/>
              <a:cxnLst/>
              <a:rect l="l" t="t" r="r" b="b"/>
              <a:pathLst>
                <a:path w="1597870" h="2157198">
                  <a:moveTo>
                    <a:pt x="669117" y="0"/>
                  </a:moveTo>
                  <a:lnTo>
                    <a:pt x="927269" y="0"/>
                  </a:lnTo>
                  <a:lnTo>
                    <a:pt x="1597870" y="2157198"/>
                  </a:lnTo>
                  <a:lnTo>
                    <a:pt x="1195806" y="2157198"/>
                  </a:lnTo>
                  <a:lnTo>
                    <a:pt x="1101817" y="1815963"/>
                  </a:lnTo>
                  <a:lnTo>
                    <a:pt x="494569" y="1815963"/>
                  </a:lnTo>
                  <a:lnTo>
                    <a:pt x="400580" y="2157198"/>
                  </a:lnTo>
                  <a:lnTo>
                    <a:pt x="0" y="2157198"/>
                  </a:lnTo>
                  <a:lnTo>
                    <a:pt x="669117" y="0"/>
                  </a:lnTo>
                  <a:close/>
                  <a:moveTo>
                    <a:pt x="798193" y="713626"/>
                  </a:moveTo>
                  <a:lnTo>
                    <a:pt x="595913" y="1448023"/>
                  </a:lnTo>
                  <a:lnTo>
                    <a:pt x="1000473" y="1448023"/>
                  </a:lnTo>
                  <a:lnTo>
                    <a:pt x="798193" y="713626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76200" dir="13500000" sx="101000" sy="101000" algn="br" rotWithShape="0">
                <a:schemeClr val="bg1">
                  <a:alpha val="86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C8D9286-CEC6-446F-A4D4-2E95E07FE56F}"/>
              </a:ext>
            </a:extLst>
          </p:cNvPr>
          <p:cNvGrpSpPr/>
          <p:nvPr/>
        </p:nvGrpSpPr>
        <p:grpSpPr>
          <a:xfrm>
            <a:off x="-104480" y="2508108"/>
            <a:ext cx="826923" cy="1312349"/>
            <a:chOff x="6316593" y="562715"/>
            <a:chExt cx="1372358" cy="2177969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550BFF7A-7476-47E8-BFF0-9BFCEDBF3608}"/>
                </a:ext>
              </a:extLst>
            </p:cNvPr>
            <p:cNvSpPr txBox="1"/>
            <p:nvPr/>
          </p:nvSpPr>
          <p:spPr>
            <a:xfrm>
              <a:off x="6316593" y="562715"/>
              <a:ext cx="1372358" cy="2155714"/>
            </a:xfrm>
            <a:custGeom>
              <a:avLst/>
              <a:gdLst/>
              <a:ahLst/>
              <a:cxnLst/>
              <a:rect l="l" t="t" r="r" b="b"/>
              <a:pathLst>
                <a:path w="1372358" h="2155714">
                  <a:moveTo>
                    <a:pt x="0" y="0"/>
                  </a:moveTo>
                  <a:lnTo>
                    <a:pt x="393162" y="0"/>
                  </a:lnTo>
                  <a:lnTo>
                    <a:pt x="1010352" y="1458304"/>
                  </a:lnTo>
                  <a:lnTo>
                    <a:pt x="1010352" y="0"/>
                  </a:lnTo>
                  <a:lnTo>
                    <a:pt x="1372358" y="0"/>
                  </a:lnTo>
                  <a:lnTo>
                    <a:pt x="1372358" y="2155714"/>
                  </a:lnTo>
                  <a:lnTo>
                    <a:pt x="976229" y="2155714"/>
                  </a:lnTo>
                  <a:lnTo>
                    <a:pt x="362006" y="748178"/>
                  </a:lnTo>
                  <a:lnTo>
                    <a:pt x="362006" y="2155714"/>
                  </a:lnTo>
                  <a:lnTo>
                    <a:pt x="0" y="21557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63500" dir="2700000" algn="tl" rotWithShape="0">
                <a:srgbClr val="002060">
                  <a:alpha val="34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BDC75741-97EC-47C4-A018-6BF458502D07}"/>
                </a:ext>
              </a:extLst>
            </p:cNvPr>
            <p:cNvSpPr txBox="1"/>
            <p:nvPr/>
          </p:nvSpPr>
          <p:spPr>
            <a:xfrm>
              <a:off x="6316593" y="584970"/>
              <a:ext cx="1372358" cy="2155714"/>
            </a:xfrm>
            <a:custGeom>
              <a:avLst/>
              <a:gdLst/>
              <a:ahLst/>
              <a:cxnLst/>
              <a:rect l="l" t="t" r="r" b="b"/>
              <a:pathLst>
                <a:path w="1372358" h="2155714">
                  <a:moveTo>
                    <a:pt x="0" y="0"/>
                  </a:moveTo>
                  <a:lnTo>
                    <a:pt x="393162" y="0"/>
                  </a:lnTo>
                  <a:lnTo>
                    <a:pt x="1010352" y="1458304"/>
                  </a:lnTo>
                  <a:lnTo>
                    <a:pt x="1010352" y="0"/>
                  </a:lnTo>
                  <a:lnTo>
                    <a:pt x="1372358" y="0"/>
                  </a:lnTo>
                  <a:lnTo>
                    <a:pt x="1372358" y="2155714"/>
                  </a:lnTo>
                  <a:lnTo>
                    <a:pt x="976229" y="2155714"/>
                  </a:lnTo>
                  <a:lnTo>
                    <a:pt x="362006" y="748178"/>
                  </a:lnTo>
                  <a:lnTo>
                    <a:pt x="362006" y="2155714"/>
                  </a:lnTo>
                  <a:lnTo>
                    <a:pt x="0" y="21557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76200" dir="13500000" sx="101000" sy="101000" algn="br" rotWithShape="0">
                <a:schemeClr val="bg1">
                  <a:alpha val="86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4D7DFD76-111A-4DFA-82E0-FC0E634F9FF3}"/>
              </a:ext>
            </a:extLst>
          </p:cNvPr>
          <p:cNvGrpSpPr/>
          <p:nvPr/>
        </p:nvGrpSpPr>
        <p:grpSpPr>
          <a:xfrm>
            <a:off x="10716249" y="263467"/>
            <a:ext cx="1085400" cy="1626992"/>
            <a:chOff x="8059668" y="562715"/>
            <a:chExt cx="1453958" cy="2179453"/>
          </a:xfrm>
        </p:grpSpPr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3FDCC473-0247-4C11-9863-9261D07A40FD}"/>
                </a:ext>
              </a:extLst>
            </p:cNvPr>
            <p:cNvSpPr txBox="1"/>
            <p:nvPr/>
          </p:nvSpPr>
          <p:spPr>
            <a:xfrm>
              <a:off x="8059668" y="562715"/>
              <a:ext cx="1453958" cy="2157198"/>
            </a:xfrm>
            <a:custGeom>
              <a:avLst/>
              <a:gdLst/>
              <a:ahLst/>
              <a:cxnLst/>
              <a:rect l="l" t="t" r="r" b="b"/>
              <a:pathLst>
                <a:path w="1453958" h="2157198">
                  <a:moveTo>
                    <a:pt x="0" y="0"/>
                  </a:moveTo>
                  <a:lnTo>
                    <a:pt x="387227" y="0"/>
                  </a:lnTo>
                  <a:lnTo>
                    <a:pt x="387227" y="1008738"/>
                  </a:lnTo>
                  <a:lnTo>
                    <a:pt x="910948" y="0"/>
                  </a:lnTo>
                  <a:lnTo>
                    <a:pt x="1373842" y="0"/>
                  </a:lnTo>
                  <a:lnTo>
                    <a:pt x="853422" y="880710"/>
                  </a:lnTo>
                  <a:lnTo>
                    <a:pt x="1453958" y="2157198"/>
                  </a:lnTo>
                  <a:lnTo>
                    <a:pt x="1010352" y="2157198"/>
                  </a:lnTo>
                  <a:lnTo>
                    <a:pt x="623164" y="1270376"/>
                  </a:lnTo>
                  <a:lnTo>
                    <a:pt x="387227" y="1669655"/>
                  </a:lnTo>
                  <a:lnTo>
                    <a:pt x="387227" y="2157198"/>
                  </a:lnTo>
                  <a:lnTo>
                    <a:pt x="0" y="2157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63500" dir="2700000" algn="tl" rotWithShape="0">
                <a:srgbClr val="002060">
                  <a:alpha val="34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02E12F51-C9FF-4257-B740-C42F4224D4ED}"/>
                </a:ext>
              </a:extLst>
            </p:cNvPr>
            <p:cNvSpPr txBox="1"/>
            <p:nvPr/>
          </p:nvSpPr>
          <p:spPr>
            <a:xfrm>
              <a:off x="8059668" y="584970"/>
              <a:ext cx="1453958" cy="2157198"/>
            </a:xfrm>
            <a:custGeom>
              <a:avLst/>
              <a:gdLst/>
              <a:ahLst/>
              <a:cxnLst/>
              <a:rect l="l" t="t" r="r" b="b"/>
              <a:pathLst>
                <a:path w="1453958" h="2157198">
                  <a:moveTo>
                    <a:pt x="0" y="0"/>
                  </a:moveTo>
                  <a:lnTo>
                    <a:pt x="387227" y="0"/>
                  </a:lnTo>
                  <a:lnTo>
                    <a:pt x="387227" y="1008738"/>
                  </a:lnTo>
                  <a:lnTo>
                    <a:pt x="910948" y="0"/>
                  </a:lnTo>
                  <a:lnTo>
                    <a:pt x="1373842" y="0"/>
                  </a:lnTo>
                  <a:lnTo>
                    <a:pt x="853422" y="880710"/>
                  </a:lnTo>
                  <a:lnTo>
                    <a:pt x="1453958" y="2157198"/>
                  </a:lnTo>
                  <a:lnTo>
                    <a:pt x="1010352" y="2157198"/>
                  </a:lnTo>
                  <a:lnTo>
                    <a:pt x="623164" y="1270376"/>
                  </a:lnTo>
                  <a:lnTo>
                    <a:pt x="387227" y="1669655"/>
                  </a:lnTo>
                  <a:lnTo>
                    <a:pt x="387227" y="2157198"/>
                  </a:lnTo>
                  <a:lnTo>
                    <a:pt x="0" y="2157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76200" dir="13500000" sx="101000" sy="101000" algn="br" rotWithShape="0">
                <a:schemeClr val="bg1">
                  <a:alpha val="86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E56DE725-C603-4EEE-807F-E61E653DA482}"/>
              </a:ext>
            </a:extLst>
          </p:cNvPr>
          <p:cNvGrpSpPr/>
          <p:nvPr/>
        </p:nvGrpSpPr>
        <p:grpSpPr>
          <a:xfrm>
            <a:off x="8371461" y="-181399"/>
            <a:ext cx="918795" cy="1504692"/>
            <a:chOff x="1502998" y="562715"/>
            <a:chExt cx="1330817" cy="2179453"/>
          </a:xfrm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CB352146-FAA2-4ECF-A033-55C8476CA9CC}"/>
                </a:ext>
              </a:extLst>
            </p:cNvPr>
            <p:cNvSpPr txBox="1"/>
            <p:nvPr/>
          </p:nvSpPr>
          <p:spPr>
            <a:xfrm>
              <a:off x="1502998" y="562715"/>
              <a:ext cx="1330817" cy="2157198"/>
            </a:xfrm>
            <a:custGeom>
              <a:avLst/>
              <a:gdLst/>
              <a:ahLst/>
              <a:cxnLst/>
              <a:rect l="l" t="t" r="r" b="b"/>
              <a:pathLst>
                <a:path w="1330817" h="2157198">
                  <a:moveTo>
                    <a:pt x="0" y="0"/>
                  </a:moveTo>
                  <a:lnTo>
                    <a:pt x="1330817" y="0"/>
                  </a:lnTo>
                  <a:lnTo>
                    <a:pt x="1330817" y="372391"/>
                  </a:lnTo>
                  <a:lnTo>
                    <a:pt x="859023" y="372391"/>
                  </a:lnTo>
                  <a:lnTo>
                    <a:pt x="859023" y="2157198"/>
                  </a:lnTo>
                  <a:lnTo>
                    <a:pt x="471795" y="2157198"/>
                  </a:lnTo>
                  <a:lnTo>
                    <a:pt x="471795" y="372391"/>
                  </a:lnTo>
                  <a:lnTo>
                    <a:pt x="0" y="3723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63500" dir="2700000" algn="tl" rotWithShape="0">
                <a:srgbClr val="002060">
                  <a:alpha val="34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378DF9EF-B840-42C2-877C-0D01822D62CE}"/>
                </a:ext>
              </a:extLst>
            </p:cNvPr>
            <p:cNvSpPr txBox="1"/>
            <p:nvPr/>
          </p:nvSpPr>
          <p:spPr>
            <a:xfrm>
              <a:off x="1502998" y="584970"/>
              <a:ext cx="1330817" cy="2157198"/>
            </a:xfrm>
            <a:custGeom>
              <a:avLst/>
              <a:gdLst/>
              <a:ahLst/>
              <a:cxnLst/>
              <a:rect l="l" t="t" r="r" b="b"/>
              <a:pathLst>
                <a:path w="1330817" h="2157198">
                  <a:moveTo>
                    <a:pt x="0" y="0"/>
                  </a:moveTo>
                  <a:lnTo>
                    <a:pt x="1330817" y="0"/>
                  </a:lnTo>
                  <a:lnTo>
                    <a:pt x="1330817" y="372391"/>
                  </a:lnTo>
                  <a:lnTo>
                    <a:pt x="859023" y="372391"/>
                  </a:lnTo>
                  <a:lnTo>
                    <a:pt x="859023" y="2157198"/>
                  </a:lnTo>
                  <a:lnTo>
                    <a:pt x="471795" y="2157198"/>
                  </a:lnTo>
                  <a:lnTo>
                    <a:pt x="471795" y="372391"/>
                  </a:lnTo>
                  <a:lnTo>
                    <a:pt x="0" y="3723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76200" dir="13500000" sx="101000" sy="101000" algn="br" rotWithShape="0">
                <a:schemeClr val="bg1">
                  <a:alpha val="86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D86D51D2-7B3C-4C9D-9AFA-9EEC1BFBBCC1}"/>
              </a:ext>
            </a:extLst>
          </p:cNvPr>
          <p:cNvGrpSpPr/>
          <p:nvPr/>
        </p:nvGrpSpPr>
        <p:grpSpPr>
          <a:xfrm>
            <a:off x="3834512" y="5940846"/>
            <a:ext cx="757283" cy="1262710"/>
            <a:chOff x="2982843" y="562715"/>
            <a:chExt cx="1307079" cy="2179453"/>
          </a:xfrm>
        </p:grpSpPr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50E0E427-EFD0-43A9-B6C4-DEE4BE82DD43}"/>
                </a:ext>
              </a:extLst>
            </p:cNvPr>
            <p:cNvSpPr txBox="1"/>
            <p:nvPr/>
          </p:nvSpPr>
          <p:spPr>
            <a:xfrm>
              <a:off x="2982843" y="562715"/>
              <a:ext cx="1307079" cy="2157198"/>
            </a:xfrm>
            <a:custGeom>
              <a:avLst/>
              <a:gdLst/>
              <a:ahLst/>
              <a:cxnLst/>
              <a:rect l="l" t="t" r="r" b="b"/>
              <a:pathLst>
                <a:path w="1307079" h="2157198">
                  <a:moveTo>
                    <a:pt x="0" y="0"/>
                  </a:moveTo>
                  <a:lnTo>
                    <a:pt x="387228" y="0"/>
                  </a:lnTo>
                  <a:lnTo>
                    <a:pt x="387228" y="906498"/>
                  </a:lnTo>
                  <a:lnTo>
                    <a:pt x="919851" y="906498"/>
                  </a:lnTo>
                  <a:lnTo>
                    <a:pt x="919851" y="0"/>
                  </a:lnTo>
                  <a:lnTo>
                    <a:pt x="1307079" y="0"/>
                  </a:lnTo>
                  <a:lnTo>
                    <a:pt x="1307079" y="2157198"/>
                  </a:lnTo>
                  <a:lnTo>
                    <a:pt x="919851" y="2157198"/>
                  </a:lnTo>
                  <a:lnTo>
                    <a:pt x="919851" y="1274438"/>
                  </a:lnTo>
                  <a:lnTo>
                    <a:pt x="387228" y="1274438"/>
                  </a:lnTo>
                  <a:lnTo>
                    <a:pt x="387228" y="2157198"/>
                  </a:lnTo>
                  <a:lnTo>
                    <a:pt x="0" y="2157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63500" dir="2700000" algn="tl" rotWithShape="0">
                <a:srgbClr val="002060">
                  <a:alpha val="34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D6B26C75-ACC5-43A8-8ED7-C9E129D6A464}"/>
                </a:ext>
              </a:extLst>
            </p:cNvPr>
            <p:cNvSpPr txBox="1"/>
            <p:nvPr/>
          </p:nvSpPr>
          <p:spPr>
            <a:xfrm>
              <a:off x="2982843" y="584970"/>
              <a:ext cx="1307079" cy="2157198"/>
            </a:xfrm>
            <a:custGeom>
              <a:avLst/>
              <a:gdLst/>
              <a:ahLst/>
              <a:cxnLst/>
              <a:rect l="l" t="t" r="r" b="b"/>
              <a:pathLst>
                <a:path w="1307079" h="2157198">
                  <a:moveTo>
                    <a:pt x="0" y="0"/>
                  </a:moveTo>
                  <a:lnTo>
                    <a:pt x="387228" y="0"/>
                  </a:lnTo>
                  <a:lnTo>
                    <a:pt x="387228" y="906498"/>
                  </a:lnTo>
                  <a:lnTo>
                    <a:pt x="919851" y="906498"/>
                  </a:lnTo>
                  <a:lnTo>
                    <a:pt x="919851" y="0"/>
                  </a:lnTo>
                  <a:lnTo>
                    <a:pt x="1307079" y="0"/>
                  </a:lnTo>
                  <a:lnTo>
                    <a:pt x="1307079" y="2157198"/>
                  </a:lnTo>
                  <a:lnTo>
                    <a:pt x="919851" y="2157198"/>
                  </a:lnTo>
                  <a:lnTo>
                    <a:pt x="919851" y="1274438"/>
                  </a:lnTo>
                  <a:lnTo>
                    <a:pt x="387228" y="1274438"/>
                  </a:lnTo>
                  <a:lnTo>
                    <a:pt x="387228" y="2157198"/>
                  </a:lnTo>
                  <a:lnTo>
                    <a:pt x="0" y="2157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76200" dir="13500000" sx="101000" sy="101000" algn="br" rotWithShape="0">
                <a:schemeClr val="bg1">
                  <a:alpha val="86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7495C6F1-9735-4B0E-97AB-7FD66F7AB8DA}"/>
              </a:ext>
            </a:extLst>
          </p:cNvPr>
          <p:cNvGrpSpPr/>
          <p:nvPr/>
        </p:nvGrpSpPr>
        <p:grpSpPr>
          <a:xfrm>
            <a:off x="5962051" y="5514946"/>
            <a:ext cx="826924" cy="1127902"/>
            <a:chOff x="4503462" y="562715"/>
            <a:chExt cx="1597870" cy="2179453"/>
          </a:xfrm>
        </p:grpSpPr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D6FA11AE-6581-40EF-9FD2-237C7F57778B}"/>
                </a:ext>
              </a:extLst>
            </p:cNvPr>
            <p:cNvSpPr txBox="1"/>
            <p:nvPr/>
          </p:nvSpPr>
          <p:spPr>
            <a:xfrm>
              <a:off x="4503462" y="562715"/>
              <a:ext cx="1597870" cy="2157198"/>
            </a:xfrm>
            <a:custGeom>
              <a:avLst/>
              <a:gdLst/>
              <a:ahLst/>
              <a:cxnLst/>
              <a:rect l="l" t="t" r="r" b="b"/>
              <a:pathLst>
                <a:path w="1597870" h="2157198">
                  <a:moveTo>
                    <a:pt x="669117" y="0"/>
                  </a:moveTo>
                  <a:lnTo>
                    <a:pt x="927269" y="0"/>
                  </a:lnTo>
                  <a:lnTo>
                    <a:pt x="1597870" y="2157198"/>
                  </a:lnTo>
                  <a:lnTo>
                    <a:pt x="1195806" y="2157198"/>
                  </a:lnTo>
                  <a:lnTo>
                    <a:pt x="1101817" y="1815963"/>
                  </a:lnTo>
                  <a:lnTo>
                    <a:pt x="494569" y="1815963"/>
                  </a:lnTo>
                  <a:lnTo>
                    <a:pt x="400580" y="2157198"/>
                  </a:lnTo>
                  <a:lnTo>
                    <a:pt x="0" y="2157198"/>
                  </a:lnTo>
                  <a:lnTo>
                    <a:pt x="669117" y="0"/>
                  </a:lnTo>
                  <a:close/>
                  <a:moveTo>
                    <a:pt x="798193" y="713626"/>
                  </a:moveTo>
                  <a:lnTo>
                    <a:pt x="595913" y="1448023"/>
                  </a:lnTo>
                  <a:lnTo>
                    <a:pt x="1000473" y="1448023"/>
                  </a:lnTo>
                  <a:lnTo>
                    <a:pt x="798193" y="713626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63500" dir="2700000" algn="tl" rotWithShape="0">
                <a:srgbClr val="002060">
                  <a:alpha val="34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1CA7325E-7EAB-454C-86AC-661446E7D3A4}"/>
                </a:ext>
              </a:extLst>
            </p:cNvPr>
            <p:cNvSpPr txBox="1"/>
            <p:nvPr/>
          </p:nvSpPr>
          <p:spPr>
            <a:xfrm>
              <a:off x="4503462" y="584970"/>
              <a:ext cx="1597870" cy="2157198"/>
            </a:xfrm>
            <a:custGeom>
              <a:avLst/>
              <a:gdLst/>
              <a:ahLst/>
              <a:cxnLst/>
              <a:rect l="l" t="t" r="r" b="b"/>
              <a:pathLst>
                <a:path w="1597870" h="2157198">
                  <a:moveTo>
                    <a:pt x="669117" y="0"/>
                  </a:moveTo>
                  <a:lnTo>
                    <a:pt x="927269" y="0"/>
                  </a:lnTo>
                  <a:lnTo>
                    <a:pt x="1597870" y="2157198"/>
                  </a:lnTo>
                  <a:lnTo>
                    <a:pt x="1195806" y="2157198"/>
                  </a:lnTo>
                  <a:lnTo>
                    <a:pt x="1101817" y="1815963"/>
                  </a:lnTo>
                  <a:lnTo>
                    <a:pt x="494569" y="1815963"/>
                  </a:lnTo>
                  <a:lnTo>
                    <a:pt x="400580" y="2157198"/>
                  </a:lnTo>
                  <a:lnTo>
                    <a:pt x="0" y="2157198"/>
                  </a:lnTo>
                  <a:lnTo>
                    <a:pt x="669117" y="0"/>
                  </a:lnTo>
                  <a:close/>
                  <a:moveTo>
                    <a:pt x="798193" y="713626"/>
                  </a:moveTo>
                  <a:lnTo>
                    <a:pt x="595913" y="1448023"/>
                  </a:lnTo>
                  <a:lnTo>
                    <a:pt x="1000473" y="1448023"/>
                  </a:lnTo>
                  <a:lnTo>
                    <a:pt x="798193" y="713626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76200" dir="13500000" sx="101000" sy="101000" algn="br" rotWithShape="0">
                <a:schemeClr val="bg1">
                  <a:alpha val="86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1770EB9B-F84C-4944-8D79-35464EBA9EC8}"/>
              </a:ext>
            </a:extLst>
          </p:cNvPr>
          <p:cNvGrpSpPr/>
          <p:nvPr/>
        </p:nvGrpSpPr>
        <p:grpSpPr>
          <a:xfrm>
            <a:off x="7761029" y="5941985"/>
            <a:ext cx="1220864" cy="1937544"/>
            <a:chOff x="6316593" y="562715"/>
            <a:chExt cx="1372358" cy="2177969"/>
          </a:xfrm>
        </p:grpSpPr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92ABEB71-5177-421B-81BE-257D75492D7C}"/>
                </a:ext>
              </a:extLst>
            </p:cNvPr>
            <p:cNvSpPr txBox="1"/>
            <p:nvPr/>
          </p:nvSpPr>
          <p:spPr>
            <a:xfrm>
              <a:off x="6316593" y="562715"/>
              <a:ext cx="1372358" cy="2155714"/>
            </a:xfrm>
            <a:custGeom>
              <a:avLst/>
              <a:gdLst/>
              <a:ahLst/>
              <a:cxnLst/>
              <a:rect l="l" t="t" r="r" b="b"/>
              <a:pathLst>
                <a:path w="1372358" h="2155714">
                  <a:moveTo>
                    <a:pt x="0" y="0"/>
                  </a:moveTo>
                  <a:lnTo>
                    <a:pt x="393162" y="0"/>
                  </a:lnTo>
                  <a:lnTo>
                    <a:pt x="1010352" y="1458304"/>
                  </a:lnTo>
                  <a:lnTo>
                    <a:pt x="1010352" y="0"/>
                  </a:lnTo>
                  <a:lnTo>
                    <a:pt x="1372358" y="0"/>
                  </a:lnTo>
                  <a:lnTo>
                    <a:pt x="1372358" y="2155714"/>
                  </a:lnTo>
                  <a:lnTo>
                    <a:pt x="976229" y="2155714"/>
                  </a:lnTo>
                  <a:lnTo>
                    <a:pt x="362006" y="748178"/>
                  </a:lnTo>
                  <a:lnTo>
                    <a:pt x="362006" y="2155714"/>
                  </a:lnTo>
                  <a:lnTo>
                    <a:pt x="0" y="21557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63500" dir="2700000" algn="tl" rotWithShape="0">
                <a:srgbClr val="002060">
                  <a:alpha val="34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4FD827BA-8792-469A-B5D7-52C245A73ABC}"/>
                </a:ext>
              </a:extLst>
            </p:cNvPr>
            <p:cNvSpPr txBox="1"/>
            <p:nvPr/>
          </p:nvSpPr>
          <p:spPr>
            <a:xfrm>
              <a:off x="6316593" y="584970"/>
              <a:ext cx="1372358" cy="2155714"/>
            </a:xfrm>
            <a:custGeom>
              <a:avLst/>
              <a:gdLst/>
              <a:ahLst/>
              <a:cxnLst/>
              <a:rect l="l" t="t" r="r" b="b"/>
              <a:pathLst>
                <a:path w="1372358" h="2155714">
                  <a:moveTo>
                    <a:pt x="0" y="0"/>
                  </a:moveTo>
                  <a:lnTo>
                    <a:pt x="393162" y="0"/>
                  </a:lnTo>
                  <a:lnTo>
                    <a:pt x="1010352" y="1458304"/>
                  </a:lnTo>
                  <a:lnTo>
                    <a:pt x="1010352" y="0"/>
                  </a:lnTo>
                  <a:lnTo>
                    <a:pt x="1372358" y="0"/>
                  </a:lnTo>
                  <a:lnTo>
                    <a:pt x="1372358" y="2155714"/>
                  </a:lnTo>
                  <a:lnTo>
                    <a:pt x="976229" y="2155714"/>
                  </a:lnTo>
                  <a:lnTo>
                    <a:pt x="362006" y="748178"/>
                  </a:lnTo>
                  <a:lnTo>
                    <a:pt x="362006" y="2155714"/>
                  </a:lnTo>
                  <a:lnTo>
                    <a:pt x="0" y="21557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76200" dir="13500000" sx="101000" sy="101000" algn="br" rotWithShape="0">
                <a:schemeClr val="bg1">
                  <a:alpha val="86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3BAFEBE4-E351-4007-B0A0-AE39DAB97988}"/>
              </a:ext>
            </a:extLst>
          </p:cNvPr>
          <p:cNvGrpSpPr/>
          <p:nvPr/>
        </p:nvGrpSpPr>
        <p:grpSpPr>
          <a:xfrm>
            <a:off x="9953947" y="5964391"/>
            <a:ext cx="889858" cy="1333879"/>
            <a:chOff x="8059668" y="562715"/>
            <a:chExt cx="1453958" cy="2179453"/>
          </a:xfrm>
        </p:grpSpPr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87E6C831-8792-4437-B399-9A9EDB82AF59}"/>
                </a:ext>
              </a:extLst>
            </p:cNvPr>
            <p:cNvSpPr txBox="1"/>
            <p:nvPr/>
          </p:nvSpPr>
          <p:spPr>
            <a:xfrm>
              <a:off x="8059668" y="562715"/>
              <a:ext cx="1453958" cy="2157198"/>
            </a:xfrm>
            <a:custGeom>
              <a:avLst/>
              <a:gdLst/>
              <a:ahLst/>
              <a:cxnLst/>
              <a:rect l="l" t="t" r="r" b="b"/>
              <a:pathLst>
                <a:path w="1453958" h="2157198">
                  <a:moveTo>
                    <a:pt x="0" y="0"/>
                  </a:moveTo>
                  <a:lnTo>
                    <a:pt x="387227" y="0"/>
                  </a:lnTo>
                  <a:lnTo>
                    <a:pt x="387227" y="1008738"/>
                  </a:lnTo>
                  <a:lnTo>
                    <a:pt x="910948" y="0"/>
                  </a:lnTo>
                  <a:lnTo>
                    <a:pt x="1373842" y="0"/>
                  </a:lnTo>
                  <a:lnTo>
                    <a:pt x="853422" y="880710"/>
                  </a:lnTo>
                  <a:lnTo>
                    <a:pt x="1453958" y="2157198"/>
                  </a:lnTo>
                  <a:lnTo>
                    <a:pt x="1010352" y="2157198"/>
                  </a:lnTo>
                  <a:lnTo>
                    <a:pt x="623164" y="1270376"/>
                  </a:lnTo>
                  <a:lnTo>
                    <a:pt x="387227" y="1669655"/>
                  </a:lnTo>
                  <a:lnTo>
                    <a:pt x="387227" y="2157198"/>
                  </a:lnTo>
                  <a:lnTo>
                    <a:pt x="0" y="2157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63500" dir="2700000" algn="tl" rotWithShape="0">
                <a:srgbClr val="002060">
                  <a:alpha val="34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21F058D0-A5A4-4220-BCE7-63672D9BED38}"/>
                </a:ext>
              </a:extLst>
            </p:cNvPr>
            <p:cNvSpPr txBox="1"/>
            <p:nvPr/>
          </p:nvSpPr>
          <p:spPr>
            <a:xfrm>
              <a:off x="8059668" y="584970"/>
              <a:ext cx="1453958" cy="2157198"/>
            </a:xfrm>
            <a:custGeom>
              <a:avLst/>
              <a:gdLst/>
              <a:ahLst/>
              <a:cxnLst/>
              <a:rect l="l" t="t" r="r" b="b"/>
              <a:pathLst>
                <a:path w="1453958" h="2157198">
                  <a:moveTo>
                    <a:pt x="0" y="0"/>
                  </a:moveTo>
                  <a:lnTo>
                    <a:pt x="387227" y="0"/>
                  </a:lnTo>
                  <a:lnTo>
                    <a:pt x="387227" y="1008738"/>
                  </a:lnTo>
                  <a:lnTo>
                    <a:pt x="910948" y="0"/>
                  </a:lnTo>
                  <a:lnTo>
                    <a:pt x="1373842" y="0"/>
                  </a:lnTo>
                  <a:lnTo>
                    <a:pt x="853422" y="880710"/>
                  </a:lnTo>
                  <a:lnTo>
                    <a:pt x="1453958" y="2157198"/>
                  </a:lnTo>
                  <a:lnTo>
                    <a:pt x="1010352" y="2157198"/>
                  </a:lnTo>
                  <a:lnTo>
                    <a:pt x="623164" y="1270376"/>
                  </a:lnTo>
                  <a:lnTo>
                    <a:pt x="387227" y="1669655"/>
                  </a:lnTo>
                  <a:lnTo>
                    <a:pt x="387227" y="2157198"/>
                  </a:lnTo>
                  <a:lnTo>
                    <a:pt x="0" y="2157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76200" dir="13500000" sx="101000" sy="101000" algn="br" rotWithShape="0">
                <a:schemeClr val="bg1">
                  <a:alpha val="86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558C5C90-2170-4E66-87F5-59E736073C4E}"/>
              </a:ext>
            </a:extLst>
          </p:cNvPr>
          <p:cNvGrpSpPr/>
          <p:nvPr/>
        </p:nvGrpSpPr>
        <p:grpSpPr>
          <a:xfrm>
            <a:off x="11260759" y="2855512"/>
            <a:ext cx="1241556" cy="2040672"/>
            <a:chOff x="9597318" y="540460"/>
            <a:chExt cx="1353071" cy="2223962"/>
          </a:xfrm>
        </p:grpSpPr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C24AC2C6-E42B-4340-84F7-067E3A4CAD49}"/>
                </a:ext>
              </a:extLst>
            </p:cNvPr>
            <p:cNvSpPr txBox="1"/>
            <p:nvPr/>
          </p:nvSpPr>
          <p:spPr>
            <a:xfrm>
              <a:off x="9597318" y="540460"/>
              <a:ext cx="1353071" cy="2201707"/>
            </a:xfrm>
            <a:custGeom>
              <a:avLst/>
              <a:gdLst/>
              <a:ahLst/>
              <a:cxnLst/>
              <a:rect l="l" t="t" r="r" b="b"/>
              <a:pathLst>
                <a:path w="1353071" h="2201707">
                  <a:moveTo>
                    <a:pt x="718077" y="0"/>
                  </a:moveTo>
                  <a:cubicBezTo>
                    <a:pt x="824898" y="0"/>
                    <a:pt x="919109" y="17309"/>
                    <a:pt x="1000709" y="51927"/>
                  </a:cubicBezTo>
                  <a:cubicBezTo>
                    <a:pt x="1082308" y="86545"/>
                    <a:pt x="1150555" y="137978"/>
                    <a:pt x="1205450" y="206225"/>
                  </a:cubicBezTo>
                  <a:cubicBezTo>
                    <a:pt x="1260344" y="274472"/>
                    <a:pt x="1300649" y="359533"/>
                    <a:pt x="1326365" y="461409"/>
                  </a:cubicBezTo>
                  <a:lnTo>
                    <a:pt x="985130" y="623125"/>
                  </a:lnTo>
                  <a:cubicBezTo>
                    <a:pt x="956447" y="541031"/>
                    <a:pt x="917378" y="478718"/>
                    <a:pt x="867924" y="436187"/>
                  </a:cubicBezTo>
                  <a:cubicBezTo>
                    <a:pt x="818469" y="393657"/>
                    <a:pt x="761102" y="372391"/>
                    <a:pt x="695823" y="372391"/>
                  </a:cubicBezTo>
                  <a:cubicBezTo>
                    <a:pt x="613728" y="372391"/>
                    <a:pt x="550180" y="389700"/>
                    <a:pt x="505176" y="424318"/>
                  </a:cubicBezTo>
                  <a:cubicBezTo>
                    <a:pt x="460172" y="458936"/>
                    <a:pt x="437671" y="507402"/>
                    <a:pt x="437671" y="569714"/>
                  </a:cubicBezTo>
                  <a:lnTo>
                    <a:pt x="437671" y="640928"/>
                  </a:lnTo>
                  <a:cubicBezTo>
                    <a:pt x="437671" y="694339"/>
                    <a:pt x="452260" y="737859"/>
                    <a:pt x="481438" y="771488"/>
                  </a:cubicBezTo>
                  <a:cubicBezTo>
                    <a:pt x="510616" y="805117"/>
                    <a:pt x="547212" y="831822"/>
                    <a:pt x="591227" y="851604"/>
                  </a:cubicBezTo>
                  <a:cubicBezTo>
                    <a:pt x="635241" y="871386"/>
                    <a:pt x="696317" y="893146"/>
                    <a:pt x="774455" y="916884"/>
                  </a:cubicBezTo>
                  <a:cubicBezTo>
                    <a:pt x="779400" y="917873"/>
                    <a:pt x="785087" y="919356"/>
                    <a:pt x="791517" y="921335"/>
                  </a:cubicBezTo>
                  <a:cubicBezTo>
                    <a:pt x="797945" y="923313"/>
                    <a:pt x="804128" y="925785"/>
                    <a:pt x="810062" y="928753"/>
                  </a:cubicBezTo>
                  <a:cubicBezTo>
                    <a:pt x="815007" y="929742"/>
                    <a:pt x="819458" y="930978"/>
                    <a:pt x="823415" y="932462"/>
                  </a:cubicBezTo>
                  <a:cubicBezTo>
                    <a:pt x="827371" y="933945"/>
                    <a:pt x="831822" y="935182"/>
                    <a:pt x="836767" y="936171"/>
                  </a:cubicBezTo>
                  <a:cubicBezTo>
                    <a:pt x="944578" y="969800"/>
                    <a:pt x="1033843" y="1005902"/>
                    <a:pt x="1104563" y="1044476"/>
                  </a:cubicBezTo>
                  <a:cubicBezTo>
                    <a:pt x="1175282" y="1083050"/>
                    <a:pt x="1234380" y="1140170"/>
                    <a:pt x="1281857" y="1215835"/>
                  </a:cubicBezTo>
                  <a:cubicBezTo>
                    <a:pt x="1329333" y="1291500"/>
                    <a:pt x="1353071" y="1391645"/>
                    <a:pt x="1353071" y="1516270"/>
                  </a:cubicBezTo>
                  <a:lnTo>
                    <a:pt x="1353071" y="1608255"/>
                  </a:lnTo>
                  <a:cubicBezTo>
                    <a:pt x="1353071" y="1732880"/>
                    <a:pt x="1326613" y="1839702"/>
                    <a:pt x="1273697" y="1928719"/>
                  </a:cubicBezTo>
                  <a:cubicBezTo>
                    <a:pt x="1220780" y="2017737"/>
                    <a:pt x="1143631" y="2085490"/>
                    <a:pt x="1042250" y="2131977"/>
                  </a:cubicBezTo>
                  <a:cubicBezTo>
                    <a:pt x="940869" y="2178464"/>
                    <a:pt x="818964" y="2201707"/>
                    <a:pt x="676535" y="2201707"/>
                  </a:cubicBezTo>
                  <a:cubicBezTo>
                    <a:pt x="553889" y="2201707"/>
                    <a:pt x="446820" y="2183657"/>
                    <a:pt x="355329" y="2147555"/>
                  </a:cubicBezTo>
                  <a:cubicBezTo>
                    <a:pt x="263838" y="2111453"/>
                    <a:pt x="187926" y="2058043"/>
                    <a:pt x="127592" y="1987323"/>
                  </a:cubicBezTo>
                  <a:cubicBezTo>
                    <a:pt x="67258" y="1916603"/>
                    <a:pt x="24727" y="1828327"/>
                    <a:pt x="0" y="1722495"/>
                  </a:cubicBezTo>
                  <a:lnTo>
                    <a:pt x="360522" y="1562263"/>
                  </a:lnTo>
                  <a:cubicBezTo>
                    <a:pt x="388216" y="1649303"/>
                    <a:pt x="430995" y="1715077"/>
                    <a:pt x="488856" y="1759586"/>
                  </a:cubicBezTo>
                  <a:cubicBezTo>
                    <a:pt x="546718" y="1804095"/>
                    <a:pt x="616695" y="1826349"/>
                    <a:pt x="698790" y="1826349"/>
                  </a:cubicBezTo>
                  <a:cubicBezTo>
                    <a:pt x="783851" y="1826349"/>
                    <a:pt x="850120" y="1807557"/>
                    <a:pt x="897596" y="1769971"/>
                  </a:cubicBezTo>
                  <a:cubicBezTo>
                    <a:pt x="945072" y="1732386"/>
                    <a:pt x="968811" y="1679964"/>
                    <a:pt x="968811" y="1612706"/>
                  </a:cubicBezTo>
                  <a:lnTo>
                    <a:pt x="968811" y="1516270"/>
                  </a:lnTo>
                  <a:cubicBezTo>
                    <a:pt x="968811" y="1467805"/>
                    <a:pt x="954963" y="1427994"/>
                    <a:pt x="927269" y="1396838"/>
                  </a:cubicBezTo>
                  <a:cubicBezTo>
                    <a:pt x="899574" y="1365682"/>
                    <a:pt x="863720" y="1340707"/>
                    <a:pt x="819706" y="1321915"/>
                  </a:cubicBezTo>
                  <a:cubicBezTo>
                    <a:pt x="775691" y="1303122"/>
                    <a:pt x="717088" y="1282351"/>
                    <a:pt x="643895" y="1259602"/>
                  </a:cubicBezTo>
                  <a:cubicBezTo>
                    <a:pt x="640928" y="1258613"/>
                    <a:pt x="638208" y="1257871"/>
                    <a:pt x="635736" y="1257377"/>
                  </a:cubicBezTo>
                  <a:cubicBezTo>
                    <a:pt x="633263" y="1256882"/>
                    <a:pt x="631038" y="1256140"/>
                    <a:pt x="629059" y="1255151"/>
                  </a:cubicBezTo>
                  <a:lnTo>
                    <a:pt x="611256" y="1249217"/>
                  </a:lnTo>
                  <a:cubicBezTo>
                    <a:pt x="493554" y="1213610"/>
                    <a:pt x="397366" y="1177261"/>
                    <a:pt x="322689" y="1140170"/>
                  </a:cubicBezTo>
                  <a:cubicBezTo>
                    <a:pt x="248013" y="1103079"/>
                    <a:pt x="184217" y="1045218"/>
                    <a:pt x="131301" y="966585"/>
                  </a:cubicBezTo>
                  <a:cubicBezTo>
                    <a:pt x="78384" y="887953"/>
                    <a:pt x="51927" y="782368"/>
                    <a:pt x="51927" y="649830"/>
                  </a:cubicBezTo>
                  <a:lnTo>
                    <a:pt x="51927" y="593452"/>
                  </a:lnTo>
                  <a:cubicBezTo>
                    <a:pt x="51927" y="468827"/>
                    <a:pt x="77890" y="362006"/>
                    <a:pt x="129818" y="272988"/>
                  </a:cubicBezTo>
                  <a:cubicBezTo>
                    <a:pt x="181744" y="183970"/>
                    <a:pt x="257410" y="116218"/>
                    <a:pt x="356813" y="69731"/>
                  </a:cubicBezTo>
                  <a:cubicBezTo>
                    <a:pt x="456216" y="23244"/>
                    <a:pt x="576637" y="0"/>
                    <a:pt x="718077" y="0"/>
                  </a:cubicBez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63500" dir="2700000" algn="tl" rotWithShape="0">
                <a:srgbClr val="002060">
                  <a:alpha val="34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C82981F8-0CD5-483D-B23A-ABEEA43D5092}"/>
                </a:ext>
              </a:extLst>
            </p:cNvPr>
            <p:cNvSpPr txBox="1"/>
            <p:nvPr/>
          </p:nvSpPr>
          <p:spPr>
            <a:xfrm>
              <a:off x="9597318" y="562715"/>
              <a:ext cx="1353071" cy="2201707"/>
            </a:xfrm>
            <a:custGeom>
              <a:avLst/>
              <a:gdLst/>
              <a:ahLst/>
              <a:cxnLst/>
              <a:rect l="l" t="t" r="r" b="b"/>
              <a:pathLst>
                <a:path w="1353071" h="2201707">
                  <a:moveTo>
                    <a:pt x="718077" y="0"/>
                  </a:moveTo>
                  <a:cubicBezTo>
                    <a:pt x="824898" y="0"/>
                    <a:pt x="919109" y="17309"/>
                    <a:pt x="1000709" y="51927"/>
                  </a:cubicBezTo>
                  <a:cubicBezTo>
                    <a:pt x="1082308" y="86545"/>
                    <a:pt x="1150555" y="137978"/>
                    <a:pt x="1205450" y="206225"/>
                  </a:cubicBezTo>
                  <a:cubicBezTo>
                    <a:pt x="1260344" y="274472"/>
                    <a:pt x="1300649" y="359533"/>
                    <a:pt x="1326365" y="461409"/>
                  </a:cubicBezTo>
                  <a:lnTo>
                    <a:pt x="985130" y="623125"/>
                  </a:lnTo>
                  <a:cubicBezTo>
                    <a:pt x="956447" y="541031"/>
                    <a:pt x="917378" y="478718"/>
                    <a:pt x="867924" y="436187"/>
                  </a:cubicBezTo>
                  <a:cubicBezTo>
                    <a:pt x="818469" y="393657"/>
                    <a:pt x="761102" y="372391"/>
                    <a:pt x="695823" y="372391"/>
                  </a:cubicBezTo>
                  <a:cubicBezTo>
                    <a:pt x="613728" y="372391"/>
                    <a:pt x="550180" y="389700"/>
                    <a:pt x="505176" y="424318"/>
                  </a:cubicBezTo>
                  <a:cubicBezTo>
                    <a:pt x="460172" y="458936"/>
                    <a:pt x="437671" y="507402"/>
                    <a:pt x="437671" y="569714"/>
                  </a:cubicBezTo>
                  <a:lnTo>
                    <a:pt x="437671" y="640928"/>
                  </a:lnTo>
                  <a:cubicBezTo>
                    <a:pt x="437671" y="694339"/>
                    <a:pt x="452260" y="737859"/>
                    <a:pt x="481438" y="771488"/>
                  </a:cubicBezTo>
                  <a:cubicBezTo>
                    <a:pt x="510616" y="805117"/>
                    <a:pt x="547212" y="831822"/>
                    <a:pt x="591227" y="851604"/>
                  </a:cubicBezTo>
                  <a:cubicBezTo>
                    <a:pt x="635241" y="871386"/>
                    <a:pt x="696317" y="893146"/>
                    <a:pt x="774455" y="916884"/>
                  </a:cubicBezTo>
                  <a:cubicBezTo>
                    <a:pt x="779400" y="917873"/>
                    <a:pt x="785087" y="919356"/>
                    <a:pt x="791517" y="921335"/>
                  </a:cubicBezTo>
                  <a:cubicBezTo>
                    <a:pt x="797945" y="923313"/>
                    <a:pt x="804128" y="925785"/>
                    <a:pt x="810062" y="928753"/>
                  </a:cubicBezTo>
                  <a:cubicBezTo>
                    <a:pt x="815007" y="929742"/>
                    <a:pt x="819458" y="930978"/>
                    <a:pt x="823415" y="932462"/>
                  </a:cubicBezTo>
                  <a:cubicBezTo>
                    <a:pt x="827371" y="933945"/>
                    <a:pt x="831822" y="935182"/>
                    <a:pt x="836767" y="936171"/>
                  </a:cubicBezTo>
                  <a:cubicBezTo>
                    <a:pt x="944578" y="969800"/>
                    <a:pt x="1033843" y="1005902"/>
                    <a:pt x="1104563" y="1044476"/>
                  </a:cubicBezTo>
                  <a:cubicBezTo>
                    <a:pt x="1175282" y="1083050"/>
                    <a:pt x="1234380" y="1140170"/>
                    <a:pt x="1281857" y="1215835"/>
                  </a:cubicBezTo>
                  <a:cubicBezTo>
                    <a:pt x="1329333" y="1291500"/>
                    <a:pt x="1353071" y="1391645"/>
                    <a:pt x="1353071" y="1516270"/>
                  </a:cubicBezTo>
                  <a:lnTo>
                    <a:pt x="1353071" y="1608255"/>
                  </a:lnTo>
                  <a:cubicBezTo>
                    <a:pt x="1353071" y="1732880"/>
                    <a:pt x="1326613" y="1839702"/>
                    <a:pt x="1273697" y="1928719"/>
                  </a:cubicBezTo>
                  <a:cubicBezTo>
                    <a:pt x="1220780" y="2017737"/>
                    <a:pt x="1143631" y="2085490"/>
                    <a:pt x="1042250" y="2131977"/>
                  </a:cubicBezTo>
                  <a:cubicBezTo>
                    <a:pt x="940869" y="2178464"/>
                    <a:pt x="818964" y="2201707"/>
                    <a:pt x="676535" y="2201707"/>
                  </a:cubicBezTo>
                  <a:cubicBezTo>
                    <a:pt x="553889" y="2201707"/>
                    <a:pt x="446820" y="2183657"/>
                    <a:pt x="355329" y="2147555"/>
                  </a:cubicBezTo>
                  <a:cubicBezTo>
                    <a:pt x="263838" y="2111453"/>
                    <a:pt x="187926" y="2058043"/>
                    <a:pt x="127592" y="1987323"/>
                  </a:cubicBezTo>
                  <a:cubicBezTo>
                    <a:pt x="67258" y="1916603"/>
                    <a:pt x="24727" y="1828327"/>
                    <a:pt x="0" y="1722495"/>
                  </a:cubicBezTo>
                  <a:lnTo>
                    <a:pt x="360522" y="1562263"/>
                  </a:lnTo>
                  <a:cubicBezTo>
                    <a:pt x="388216" y="1649303"/>
                    <a:pt x="430995" y="1715077"/>
                    <a:pt x="488856" y="1759586"/>
                  </a:cubicBezTo>
                  <a:cubicBezTo>
                    <a:pt x="546718" y="1804095"/>
                    <a:pt x="616695" y="1826349"/>
                    <a:pt x="698790" y="1826349"/>
                  </a:cubicBezTo>
                  <a:cubicBezTo>
                    <a:pt x="783851" y="1826349"/>
                    <a:pt x="850120" y="1807557"/>
                    <a:pt x="897596" y="1769971"/>
                  </a:cubicBezTo>
                  <a:cubicBezTo>
                    <a:pt x="945072" y="1732386"/>
                    <a:pt x="968811" y="1679964"/>
                    <a:pt x="968811" y="1612706"/>
                  </a:cubicBezTo>
                  <a:lnTo>
                    <a:pt x="968811" y="1516270"/>
                  </a:lnTo>
                  <a:cubicBezTo>
                    <a:pt x="968811" y="1467805"/>
                    <a:pt x="954963" y="1427994"/>
                    <a:pt x="927269" y="1396838"/>
                  </a:cubicBezTo>
                  <a:cubicBezTo>
                    <a:pt x="899574" y="1365682"/>
                    <a:pt x="863720" y="1340707"/>
                    <a:pt x="819706" y="1321915"/>
                  </a:cubicBezTo>
                  <a:cubicBezTo>
                    <a:pt x="775691" y="1303122"/>
                    <a:pt x="717088" y="1282351"/>
                    <a:pt x="643895" y="1259602"/>
                  </a:cubicBezTo>
                  <a:cubicBezTo>
                    <a:pt x="640928" y="1258613"/>
                    <a:pt x="638208" y="1257871"/>
                    <a:pt x="635736" y="1257377"/>
                  </a:cubicBezTo>
                  <a:cubicBezTo>
                    <a:pt x="633263" y="1256882"/>
                    <a:pt x="631038" y="1256140"/>
                    <a:pt x="629059" y="1255151"/>
                  </a:cubicBezTo>
                  <a:lnTo>
                    <a:pt x="611256" y="1249217"/>
                  </a:lnTo>
                  <a:cubicBezTo>
                    <a:pt x="493554" y="1213610"/>
                    <a:pt x="397366" y="1177261"/>
                    <a:pt x="322689" y="1140170"/>
                  </a:cubicBezTo>
                  <a:cubicBezTo>
                    <a:pt x="248013" y="1103079"/>
                    <a:pt x="184217" y="1045218"/>
                    <a:pt x="131301" y="966585"/>
                  </a:cubicBezTo>
                  <a:cubicBezTo>
                    <a:pt x="78384" y="887953"/>
                    <a:pt x="51927" y="782368"/>
                    <a:pt x="51927" y="649830"/>
                  </a:cubicBezTo>
                  <a:lnTo>
                    <a:pt x="51927" y="593452"/>
                  </a:lnTo>
                  <a:cubicBezTo>
                    <a:pt x="51927" y="468827"/>
                    <a:pt x="77890" y="362006"/>
                    <a:pt x="129818" y="272988"/>
                  </a:cubicBezTo>
                  <a:cubicBezTo>
                    <a:pt x="181744" y="183970"/>
                    <a:pt x="257410" y="116218"/>
                    <a:pt x="356813" y="69731"/>
                  </a:cubicBezTo>
                  <a:cubicBezTo>
                    <a:pt x="456216" y="23244"/>
                    <a:pt x="576637" y="0"/>
                    <a:pt x="718077" y="0"/>
                  </a:cubicBez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76200" dir="13500000" sx="101000" sy="101000" algn="br" rotWithShape="0">
                <a:schemeClr val="bg1">
                  <a:alpha val="86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EE5C5CA7-4A09-42BF-B0AA-F66D480DEEF7}"/>
              </a:ext>
            </a:extLst>
          </p:cNvPr>
          <p:cNvGrpSpPr/>
          <p:nvPr/>
        </p:nvGrpSpPr>
        <p:grpSpPr>
          <a:xfrm>
            <a:off x="8686321" y="2486774"/>
            <a:ext cx="969124" cy="2131911"/>
            <a:chOff x="9597318" y="540460"/>
            <a:chExt cx="1353072" cy="2223962"/>
          </a:xfrm>
        </p:grpSpPr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247CFC3D-A4EE-4D0F-A2EA-E5C2A909C634}"/>
                </a:ext>
              </a:extLst>
            </p:cNvPr>
            <p:cNvSpPr txBox="1"/>
            <p:nvPr/>
          </p:nvSpPr>
          <p:spPr>
            <a:xfrm>
              <a:off x="9597318" y="540460"/>
              <a:ext cx="1353071" cy="2201707"/>
            </a:xfrm>
            <a:custGeom>
              <a:avLst/>
              <a:gdLst/>
              <a:ahLst/>
              <a:cxnLst/>
              <a:rect l="l" t="t" r="r" b="b"/>
              <a:pathLst>
                <a:path w="1353071" h="2201707">
                  <a:moveTo>
                    <a:pt x="718077" y="0"/>
                  </a:moveTo>
                  <a:cubicBezTo>
                    <a:pt x="824898" y="0"/>
                    <a:pt x="919109" y="17309"/>
                    <a:pt x="1000709" y="51927"/>
                  </a:cubicBezTo>
                  <a:cubicBezTo>
                    <a:pt x="1082308" y="86545"/>
                    <a:pt x="1150555" y="137978"/>
                    <a:pt x="1205450" y="206225"/>
                  </a:cubicBezTo>
                  <a:cubicBezTo>
                    <a:pt x="1260344" y="274472"/>
                    <a:pt x="1300649" y="359533"/>
                    <a:pt x="1326365" y="461409"/>
                  </a:cubicBezTo>
                  <a:lnTo>
                    <a:pt x="985130" y="623125"/>
                  </a:lnTo>
                  <a:cubicBezTo>
                    <a:pt x="956447" y="541031"/>
                    <a:pt x="917378" y="478718"/>
                    <a:pt x="867924" y="436187"/>
                  </a:cubicBezTo>
                  <a:cubicBezTo>
                    <a:pt x="818469" y="393657"/>
                    <a:pt x="761102" y="372391"/>
                    <a:pt x="695823" y="372391"/>
                  </a:cubicBezTo>
                  <a:cubicBezTo>
                    <a:pt x="613728" y="372391"/>
                    <a:pt x="550180" y="389700"/>
                    <a:pt x="505176" y="424318"/>
                  </a:cubicBezTo>
                  <a:cubicBezTo>
                    <a:pt x="460172" y="458936"/>
                    <a:pt x="437671" y="507402"/>
                    <a:pt x="437671" y="569714"/>
                  </a:cubicBezTo>
                  <a:lnTo>
                    <a:pt x="437671" y="640928"/>
                  </a:lnTo>
                  <a:cubicBezTo>
                    <a:pt x="437671" y="694339"/>
                    <a:pt x="452260" y="737859"/>
                    <a:pt x="481438" y="771488"/>
                  </a:cubicBezTo>
                  <a:cubicBezTo>
                    <a:pt x="510616" y="805117"/>
                    <a:pt x="547212" y="831822"/>
                    <a:pt x="591227" y="851604"/>
                  </a:cubicBezTo>
                  <a:cubicBezTo>
                    <a:pt x="635241" y="871386"/>
                    <a:pt x="696317" y="893146"/>
                    <a:pt x="774455" y="916884"/>
                  </a:cubicBezTo>
                  <a:cubicBezTo>
                    <a:pt x="779400" y="917873"/>
                    <a:pt x="785087" y="919356"/>
                    <a:pt x="791517" y="921335"/>
                  </a:cubicBezTo>
                  <a:cubicBezTo>
                    <a:pt x="797945" y="923313"/>
                    <a:pt x="804128" y="925785"/>
                    <a:pt x="810062" y="928753"/>
                  </a:cubicBezTo>
                  <a:cubicBezTo>
                    <a:pt x="815007" y="929742"/>
                    <a:pt x="819458" y="930978"/>
                    <a:pt x="823415" y="932462"/>
                  </a:cubicBezTo>
                  <a:cubicBezTo>
                    <a:pt x="827371" y="933945"/>
                    <a:pt x="831822" y="935182"/>
                    <a:pt x="836767" y="936171"/>
                  </a:cubicBezTo>
                  <a:cubicBezTo>
                    <a:pt x="944578" y="969800"/>
                    <a:pt x="1033843" y="1005902"/>
                    <a:pt x="1104563" y="1044476"/>
                  </a:cubicBezTo>
                  <a:cubicBezTo>
                    <a:pt x="1175282" y="1083050"/>
                    <a:pt x="1234380" y="1140170"/>
                    <a:pt x="1281857" y="1215835"/>
                  </a:cubicBezTo>
                  <a:cubicBezTo>
                    <a:pt x="1329333" y="1291500"/>
                    <a:pt x="1353071" y="1391645"/>
                    <a:pt x="1353071" y="1516270"/>
                  </a:cubicBezTo>
                  <a:lnTo>
                    <a:pt x="1353071" y="1608255"/>
                  </a:lnTo>
                  <a:cubicBezTo>
                    <a:pt x="1353071" y="1732880"/>
                    <a:pt x="1326613" y="1839702"/>
                    <a:pt x="1273697" y="1928719"/>
                  </a:cubicBezTo>
                  <a:cubicBezTo>
                    <a:pt x="1220780" y="2017737"/>
                    <a:pt x="1143631" y="2085490"/>
                    <a:pt x="1042250" y="2131977"/>
                  </a:cubicBezTo>
                  <a:cubicBezTo>
                    <a:pt x="940869" y="2178464"/>
                    <a:pt x="818964" y="2201707"/>
                    <a:pt x="676535" y="2201707"/>
                  </a:cubicBezTo>
                  <a:cubicBezTo>
                    <a:pt x="553889" y="2201707"/>
                    <a:pt x="446820" y="2183657"/>
                    <a:pt x="355329" y="2147555"/>
                  </a:cubicBezTo>
                  <a:cubicBezTo>
                    <a:pt x="263838" y="2111453"/>
                    <a:pt x="187926" y="2058043"/>
                    <a:pt x="127592" y="1987323"/>
                  </a:cubicBezTo>
                  <a:cubicBezTo>
                    <a:pt x="67258" y="1916603"/>
                    <a:pt x="24727" y="1828327"/>
                    <a:pt x="0" y="1722495"/>
                  </a:cubicBezTo>
                  <a:lnTo>
                    <a:pt x="360522" y="1562263"/>
                  </a:lnTo>
                  <a:cubicBezTo>
                    <a:pt x="388216" y="1649303"/>
                    <a:pt x="430995" y="1715077"/>
                    <a:pt x="488856" y="1759586"/>
                  </a:cubicBezTo>
                  <a:cubicBezTo>
                    <a:pt x="546718" y="1804095"/>
                    <a:pt x="616695" y="1826349"/>
                    <a:pt x="698790" y="1826349"/>
                  </a:cubicBezTo>
                  <a:cubicBezTo>
                    <a:pt x="783851" y="1826349"/>
                    <a:pt x="850120" y="1807557"/>
                    <a:pt x="897596" y="1769971"/>
                  </a:cubicBezTo>
                  <a:cubicBezTo>
                    <a:pt x="945072" y="1732386"/>
                    <a:pt x="968811" y="1679964"/>
                    <a:pt x="968811" y="1612706"/>
                  </a:cubicBezTo>
                  <a:lnTo>
                    <a:pt x="968811" y="1516270"/>
                  </a:lnTo>
                  <a:cubicBezTo>
                    <a:pt x="968811" y="1467805"/>
                    <a:pt x="954963" y="1427994"/>
                    <a:pt x="927269" y="1396838"/>
                  </a:cubicBezTo>
                  <a:cubicBezTo>
                    <a:pt x="899574" y="1365682"/>
                    <a:pt x="863720" y="1340707"/>
                    <a:pt x="819706" y="1321915"/>
                  </a:cubicBezTo>
                  <a:cubicBezTo>
                    <a:pt x="775691" y="1303122"/>
                    <a:pt x="717088" y="1282351"/>
                    <a:pt x="643895" y="1259602"/>
                  </a:cubicBezTo>
                  <a:cubicBezTo>
                    <a:pt x="640928" y="1258613"/>
                    <a:pt x="638208" y="1257871"/>
                    <a:pt x="635736" y="1257377"/>
                  </a:cubicBezTo>
                  <a:cubicBezTo>
                    <a:pt x="633263" y="1256882"/>
                    <a:pt x="631038" y="1256140"/>
                    <a:pt x="629059" y="1255151"/>
                  </a:cubicBezTo>
                  <a:lnTo>
                    <a:pt x="611256" y="1249217"/>
                  </a:lnTo>
                  <a:cubicBezTo>
                    <a:pt x="493554" y="1213610"/>
                    <a:pt x="397366" y="1177261"/>
                    <a:pt x="322689" y="1140170"/>
                  </a:cubicBezTo>
                  <a:cubicBezTo>
                    <a:pt x="248013" y="1103079"/>
                    <a:pt x="184217" y="1045218"/>
                    <a:pt x="131301" y="966585"/>
                  </a:cubicBezTo>
                  <a:cubicBezTo>
                    <a:pt x="78384" y="887953"/>
                    <a:pt x="51927" y="782368"/>
                    <a:pt x="51927" y="649830"/>
                  </a:cubicBezTo>
                  <a:lnTo>
                    <a:pt x="51927" y="593452"/>
                  </a:lnTo>
                  <a:cubicBezTo>
                    <a:pt x="51927" y="468827"/>
                    <a:pt x="77890" y="362006"/>
                    <a:pt x="129818" y="272988"/>
                  </a:cubicBezTo>
                  <a:cubicBezTo>
                    <a:pt x="181744" y="183970"/>
                    <a:pt x="257410" y="116218"/>
                    <a:pt x="356813" y="69731"/>
                  </a:cubicBezTo>
                  <a:cubicBezTo>
                    <a:pt x="456216" y="23244"/>
                    <a:pt x="576637" y="0"/>
                    <a:pt x="718077" y="0"/>
                  </a:cubicBez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63500" dir="2700000" algn="tl" rotWithShape="0">
                <a:srgbClr val="002060">
                  <a:alpha val="34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4C62C3E1-AF7E-4FDF-98D3-828CA76E6950}"/>
                </a:ext>
              </a:extLst>
            </p:cNvPr>
            <p:cNvSpPr txBox="1"/>
            <p:nvPr/>
          </p:nvSpPr>
          <p:spPr>
            <a:xfrm>
              <a:off x="9597319" y="562715"/>
              <a:ext cx="1353071" cy="2201707"/>
            </a:xfrm>
            <a:custGeom>
              <a:avLst/>
              <a:gdLst/>
              <a:ahLst/>
              <a:cxnLst/>
              <a:rect l="l" t="t" r="r" b="b"/>
              <a:pathLst>
                <a:path w="1353071" h="2201707">
                  <a:moveTo>
                    <a:pt x="718077" y="0"/>
                  </a:moveTo>
                  <a:cubicBezTo>
                    <a:pt x="824898" y="0"/>
                    <a:pt x="919109" y="17309"/>
                    <a:pt x="1000709" y="51927"/>
                  </a:cubicBezTo>
                  <a:cubicBezTo>
                    <a:pt x="1082308" y="86545"/>
                    <a:pt x="1150555" y="137978"/>
                    <a:pt x="1205450" y="206225"/>
                  </a:cubicBezTo>
                  <a:cubicBezTo>
                    <a:pt x="1260344" y="274472"/>
                    <a:pt x="1300649" y="359533"/>
                    <a:pt x="1326365" y="461409"/>
                  </a:cubicBezTo>
                  <a:lnTo>
                    <a:pt x="985130" y="623125"/>
                  </a:lnTo>
                  <a:cubicBezTo>
                    <a:pt x="956447" y="541031"/>
                    <a:pt x="917378" y="478718"/>
                    <a:pt x="867924" y="436187"/>
                  </a:cubicBezTo>
                  <a:cubicBezTo>
                    <a:pt x="818469" y="393657"/>
                    <a:pt x="761102" y="372391"/>
                    <a:pt x="695823" y="372391"/>
                  </a:cubicBezTo>
                  <a:cubicBezTo>
                    <a:pt x="613728" y="372391"/>
                    <a:pt x="550180" y="389700"/>
                    <a:pt x="505176" y="424318"/>
                  </a:cubicBezTo>
                  <a:cubicBezTo>
                    <a:pt x="460172" y="458936"/>
                    <a:pt x="437671" y="507402"/>
                    <a:pt x="437671" y="569714"/>
                  </a:cubicBezTo>
                  <a:lnTo>
                    <a:pt x="437671" y="640928"/>
                  </a:lnTo>
                  <a:cubicBezTo>
                    <a:pt x="437671" y="694339"/>
                    <a:pt x="452260" y="737859"/>
                    <a:pt x="481438" y="771488"/>
                  </a:cubicBezTo>
                  <a:cubicBezTo>
                    <a:pt x="510616" y="805117"/>
                    <a:pt x="547212" y="831822"/>
                    <a:pt x="591227" y="851604"/>
                  </a:cubicBezTo>
                  <a:cubicBezTo>
                    <a:pt x="635241" y="871386"/>
                    <a:pt x="696317" y="893146"/>
                    <a:pt x="774455" y="916884"/>
                  </a:cubicBezTo>
                  <a:cubicBezTo>
                    <a:pt x="779400" y="917873"/>
                    <a:pt x="785087" y="919356"/>
                    <a:pt x="791517" y="921335"/>
                  </a:cubicBezTo>
                  <a:cubicBezTo>
                    <a:pt x="797945" y="923313"/>
                    <a:pt x="804128" y="925785"/>
                    <a:pt x="810062" y="928753"/>
                  </a:cubicBezTo>
                  <a:cubicBezTo>
                    <a:pt x="815007" y="929742"/>
                    <a:pt x="819458" y="930978"/>
                    <a:pt x="823415" y="932462"/>
                  </a:cubicBezTo>
                  <a:cubicBezTo>
                    <a:pt x="827371" y="933945"/>
                    <a:pt x="831822" y="935182"/>
                    <a:pt x="836767" y="936171"/>
                  </a:cubicBezTo>
                  <a:cubicBezTo>
                    <a:pt x="944578" y="969800"/>
                    <a:pt x="1033843" y="1005902"/>
                    <a:pt x="1104563" y="1044476"/>
                  </a:cubicBezTo>
                  <a:cubicBezTo>
                    <a:pt x="1175282" y="1083050"/>
                    <a:pt x="1234380" y="1140170"/>
                    <a:pt x="1281857" y="1215835"/>
                  </a:cubicBezTo>
                  <a:cubicBezTo>
                    <a:pt x="1329333" y="1291500"/>
                    <a:pt x="1353071" y="1391645"/>
                    <a:pt x="1353071" y="1516270"/>
                  </a:cubicBezTo>
                  <a:lnTo>
                    <a:pt x="1353071" y="1608255"/>
                  </a:lnTo>
                  <a:cubicBezTo>
                    <a:pt x="1353071" y="1732880"/>
                    <a:pt x="1326613" y="1839702"/>
                    <a:pt x="1273697" y="1928719"/>
                  </a:cubicBezTo>
                  <a:cubicBezTo>
                    <a:pt x="1220780" y="2017737"/>
                    <a:pt x="1143631" y="2085490"/>
                    <a:pt x="1042250" y="2131977"/>
                  </a:cubicBezTo>
                  <a:cubicBezTo>
                    <a:pt x="940869" y="2178464"/>
                    <a:pt x="818964" y="2201707"/>
                    <a:pt x="676535" y="2201707"/>
                  </a:cubicBezTo>
                  <a:cubicBezTo>
                    <a:pt x="553889" y="2201707"/>
                    <a:pt x="446820" y="2183657"/>
                    <a:pt x="355329" y="2147555"/>
                  </a:cubicBezTo>
                  <a:cubicBezTo>
                    <a:pt x="263838" y="2111453"/>
                    <a:pt x="187926" y="2058043"/>
                    <a:pt x="127592" y="1987323"/>
                  </a:cubicBezTo>
                  <a:cubicBezTo>
                    <a:pt x="67258" y="1916603"/>
                    <a:pt x="24727" y="1828327"/>
                    <a:pt x="0" y="1722495"/>
                  </a:cubicBezTo>
                  <a:lnTo>
                    <a:pt x="360522" y="1562263"/>
                  </a:lnTo>
                  <a:cubicBezTo>
                    <a:pt x="388216" y="1649303"/>
                    <a:pt x="430995" y="1715077"/>
                    <a:pt x="488856" y="1759586"/>
                  </a:cubicBezTo>
                  <a:cubicBezTo>
                    <a:pt x="546718" y="1804095"/>
                    <a:pt x="616695" y="1826349"/>
                    <a:pt x="698790" y="1826349"/>
                  </a:cubicBezTo>
                  <a:cubicBezTo>
                    <a:pt x="783851" y="1826349"/>
                    <a:pt x="850120" y="1807557"/>
                    <a:pt x="897596" y="1769971"/>
                  </a:cubicBezTo>
                  <a:cubicBezTo>
                    <a:pt x="945072" y="1732386"/>
                    <a:pt x="968811" y="1679964"/>
                    <a:pt x="968811" y="1612706"/>
                  </a:cubicBezTo>
                  <a:lnTo>
                    <a:pt x="968811" y="1516270"/>
                  </a:lnTo>
                  <a:cubicBezTo>
                    <a:pt x="968811" y="1467805"/>
                    <a:pt x="954963" y="1427994"/>
                    <a:pt x="927269" y="1396838"/>
                  </a:cubicBezTo>
                  <a:cubicBezTo>
                    <a:pt x="899574" y="1365682"/>
                    <a:pt x="863720" y="1340707"/>
                    <a:pt x="819706" y="1321915"/>
                  </a:cubicBezTo>
                  <a:cubicBezTo>
                    <a:pt x="775691" y="1303122"/>
                    <a:pt x="717088" y="1282351"/>
                    <a:pt x="643895" y="1259602"/>
                  </a:cubicBezTo>
                  <a:cubicBezTo>
                    <a:pt x="640928" y="1258613"/>
                    <a:pt x="638208" y="1257871"/>
                    <a:pt x="635736" y="1257377"/>
                  </a:cubicBezTo>
                  <a:cubicBezTo>
                    <a:pt x="633263" y="1256882"/>
                    <a:pt x="631038" y="1256140"/>
                    <a:pt x="629059" y="1255151"/>
                  </a:cubicBezTo>
                  <a:lnTo>
                    <a:pt x="611256" y="1249217"/>
                  </a:lnTo>
                  <a:cubicBezTo>
                    <a:pt x="493554" y="1213610"/>
                    <a:pt x="397366" y="1177261"/>
                    <a:pt x="322689" y="1140170"/>
                  </a:cubicBezTo>
                  <a:cubicBezTo>
                    <a:pt x="248013" y="1103079"/>
                    <a:pt x="184217" y="1045218"/>
                    <a:pt x="131301" y="966585"/>
                  </a:cubicBezTo>
                  <a:cubicBezTo>
                    <a:pt x="78384" y="887953"/>
                    <a:pt x="51927" y="782368"/>
                    <a:pt x="51927" y="649830"/>
                  </a:cubicBezTo>
                  <a:lnTo>
                    <a:pt x="51927" y="593452"/>
                  </a:lnTo>
                  <a:cubicBezTo>
                    <a:pt x="51927" y="468827"/>
                    <a:pt x="77890" y="362006"/>
                    <a:pt x="129818" y="272988"/>
                  </a:cubicBezTo>
                  <a:cubicBezTo>
                    <a:pt x="181744" y="183970"/>
                    <a:pt x="257410" y="116218"/>
                    <a:pt x="356813" y="69731"/>
                  </a:cubicBezTo>
                  <a:cubicBezTo>
                    <a:pt x="456216" y="23244"/>
                    <a:pt x="576637" y="0"/>
                    <a:pt x="718077" y="0"/>
                  </a:cubicBez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76200" dir="13500000" sx="101000" sy="101000" algn="br" rotWithShape="0">
                <a:schemeClr val="bg1">
                  <a:alpha val="86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03162EBC-935F-4F0D-83CD-FF40395C838B}"/>
              </a:ext>
            </a:extLst>
          </p:cNvPr>
          <p:cNvGrpSpPr/>
          <p:nvPr/>
        </p:nvGrpSpPr>
        <p:grpSpPr>
          <a:xfrm>
            <a:off x="3631701" y="2428825"/>
            <a:ext cx="983618" cy="2195106"/>
            <a:chOff x="2982843" y="562715"/>
            <a:chExt cx="1307079" cy="2179453"/>
          </a:xfrm>
        </p:grpSpPr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D71542D9-2D91-41B1-915A-B40337C95480}"/>
                </a:ext>
              </a:extLst>
            </p:cNvPr>
            <p:cNvSpPr txBox="1"/>
            <p:nvPr/>
          </p:nvSpPr>
          <p:spPr>
            <a:xfrm>
              <a:off x="2982843" y="562715"/>
              <a:ext cx="1307079" cy="2157198"/>
            </a:xfrm>
            <a:custGeom>
              <a:avLst/>
              <a:gdLst/>
              <a:ahLst/>
              <a:cxnLst/>
              <a:rect l="l" t="t" r="r" b="b"/>
              <a:pathLst>
                <a:path w="1307079" h="2157198">
                  <a:moveTo>
                    <a:pt x="0" y="0"/>
                  </a:moveTo>
                  <a:lnTo>
                    <a:pt x="387228" y="0"/>
                  </a:lnTo>
                  <a:lnTo>
                    <a:pt x="387228" y="906498"/>
                  </a:lnTo>
                  <a:lnTo>
                    <a:pt x="919851" y="906498"/>
                  </a:lnTo>
                  <a:lnTo>
                    <a:pt x="919851" y="0"/>
                  </a:lnTo>
                  <a:lnTo>
                    <a:pt x="1307079" y="0"/>
                  </a:lnTo>
                  <a:lnTo>
                    <a:pt x="1307079" y="2157198"/>
                  </a:lnTo>
                  <a:lnTo>
                    <a:pt x="919851" y="2157198"/>
                  </a:lnTo>
                  <a:lnTo>
                    <a:pt x="919851" y="1274438"/>
                  </a:lnTo>
                  <a:lnTo>
                    <a:pt x="387228" y="1274438"/>
                  </a:lnTo>
                  <a:lnTo>
                    <a:pt x="387228" y="2157198"/>
                  </a:lnTo>
                  <a:lnTo>
                    <a:pt x="0" y="2157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63500" dir="2700000" algn="tl" rotWithShape="0">
                <a:srgbClr val="002060">
                  <a:alpha val="34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907534C3-E617-4DC1-B36F-9F031FCA69B1}"/>
                </a:ext>
              </a:extLst>
            </p:cNvPr>
            <p:cNvSpPr txBox="1"/>
            <p:nvPr/>
          </p:nvSpPr>
          <p:spPr>
            <a:xfrm>
              <a:off x="2982843" y="584970"/>
              <a:ext cx="1307079" cy="2157198"/>
            </a:xfrm>
            <a:custGeom>
              <a:avLst/>
              <a:gdLst/>
              <a:ahLst/>
              <a:cxnLst/>
              <a:rect l="l" t="t" r="r" b="b"/>
              <a:pathLst>
                <a:path w="1307079" h="2157198">
                  <a:moveTo>
                    <a:pt x="0" y="0"/>
                  </a:moveTo>
                  <a:lnTo>
                    <a:pt x="387228" y="0"/>
                  </a:lnTo>
                  <a:lnTo>
                    <a:pt x="387228" y="906498"/>
                  </a:lnTo>
                  <a:lnTo>
                    <a:pt x="919851" y="906498"/>
                  </a:lnTo>
                  <a:lnTo>
                    <a:pt x="919851" y="0"/>
                  </a:lnTo>
                  <a:lnTo>
                    <a:pt x="1307079" y="0"/>
                  </a:lnTo>
                  <a:lnTo>
                    <a:pt x="1307079" y="2157198"/>
                  </a:lnTo>
                  <a:lnTo>
                    <a:pt x="919851" y="2157198"/>
                  </a:lnTo>
                  <a:lnTo>
                    <a:pt x="919851" y="1274438"/>
                  </a:lnTo>
                  <a:lnTo>
                    <a:pt x="387228" y="1274438"/>
                  </a:lnTo>
                  <a:lnTo>
                    <a:pt x="387228" y="2157198"/>
                  </a:lnTo>
                  <a:lnTo>
                    <a:pt x="0" y="2157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76200" dir="13500000" sx="101000" sy="101000" algn="br" rotWithShape="0">
                <a:schemeClr val="bg1">
                  <a:alpha val="86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D438651A-21C2-47A8-8FCE-92388E09BAE5}"/>
              </a:ext>
            </a:extLst>
          </p:cNvPr>
          <p:cNvGrpSpPr/>
          <p:nvPr/>
        </p:nvGrpSpPr>
        <p:grpSpPr>
          <a:xfrm>
            <a:off x="4847705" y="2451240"/>
            <a:ext cx="1187295" cy="2167445"/>
            <a:chOff x="4503462" y="562715"/>
            <a:chExt cx="1597870" cy="2179453"/>
          </a:xfrm>
        </p:grpSpPr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2A6548D1-B443-4B2A-BFF1-0854A4AB1014}"/>
                </a:ext>
              </a:extLst>
            </p:cNvPr>
            <p:cNvSpPr txBox="1"/>
            <p:nvPr/>
          </p:nvSpPr>
          <p:spPr>
            <a:xfrm>
              <a:off x="4503462" y="562715"/>
              <a:ext cx="1597870" cy="2157198"/>
            </a:xfrm>
            <a:custGeom>
              <a:avLst/>
              <a:gdLst/>
              <a:ahLst/>
              <a:cxnLst/>
              <a:rect l="l" t="t" r="r" b="b"/>
              <a:pathLst>
                <a:path w="1597870" h="2157198">
                  <a:moveTo>
                    <a:pt x="669117" y="0"/>
                  </a:moveTo>
                  <a:lnTo>
                    <a:pt x="927269" y="0"/>
                  </a:lnTo>
                  <a:lnTo>
                    <a:pt x="1597870" y="2157198"/>
                  </a:lnTo>
                  <a:lnTo>
                    <a:pt x="1195806" y="2157198"/>
                  </a:lnTo>
                  <a:lnTo>
                    <a:pt x="1101817" y="1815963"/>
                  </a:lnTo>
                  <a:lnTo>
                    <a:pt x="494569" y="1815963"/>
                  </a:lnTo>
                  <a:lnTo>
                    <a:pt x="400580" y="2157198"/>
                  </a:lnTo>
                  <a:lnTo>
                    <a:pt x="0" y="2157198"/>
                  </a:lnTo>
                  <a:lnTo>
                    <a:pt x="669117" y="0"/>
                  </a:lnTo>
                  <a:close/>
                  <a:moveTo>
                    <a:pt x="798193" y="713626"/>
                  </a:moveTo>
                  <a:lnTo>
                    <a:pt x="595913" y="1448023"/>
                  </a:lnTo>
                  <a:lnTo>
                    <a:pt x="1000473" y="1448023"/>
                  </a:lnTo>
                  <a:lnTo>
                    <a:pt x="798193" y="713626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63500" dir="2700000" algn="tl" rotWithShape="0">
                <a:srgbClr val="002060">
                  <a:alpha val="34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D2C99146-1492-4CC1-9ECD-157D928C5690}"/>
                </a:ext>
              </a:extLst>
            </p:cNvPr>
            <p:cNvSpPr txBox="1"/>
            <p:nvPr/>
          </p:nvSpPr>
          <p:spPr>
            <a:xfrm>
              <a:off x="4503462" y="584970"/>
              <a:ext cx="1597870" cy="2157198"/>
            </a:xfrm>
            <a:custGeom>
              <a:avLst/>
              <a:gdLst/>
              <a:ahLst/>
              <a:cxnLst/>
              <a:rect l="l" t="t" r="r" b="b"/>
              <a:pathLst>
                <a:path w="1597870" h="2157198">
                  <a:moveTo>
                    <a:pt x="669117" y="0"/>
                  </a:moveTo>
                  <a:lnTo>
                    <a:pt x="927269" y="0"/>
                  </a:lnTo>
                  <a:lnTo>
                    <a:pt x="1597870" y="2157198"/>
                  </a:lnTo>
                  <a:lnTo>
                    <a:pt x="1195806" y="2157198"/>
                  </a:lnTo>
                  <a:lnTo>
                    <a:pt x="1101817" y="1815963"/>
                  </a:lnTo>
                  <a:lnTo>
                    <a:pt x="494569" y="1815963"/>
                  </a:lnTo>
                  <a:lnTo>
                    <a:pt x="400580" y="2157198"/>
                  </a:lnTo>
                  <a:lnTo>
                    <a:pt x="0" y="2157198"/>
                  </a:lnTo>
                  <a:lnTo>
                    <a:pt x="669117" y="0"/>
                  </a:lnTo>
                  <a:close/>
                  <a:moveTo>
                    <a:pt x="798193" y="713626"/>
                  </a:moveTo>
                  <a:lnTo>
                    <a:pt x="595913" y="1448023"/>
                  </a:lnTo>
                  <a:lnTo>
                    <a:pt x="1000473" y="1448023"/>
                  </a:lnTo>
                  <a:lnTo>
                    <a:pt x="798193" y="713626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76200" dir="13500000" sx="101000" sy="101000" algn="br" rotWithShape="0">
                <a:schemeClr val="bg1">
                  <a:alpha val="86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F29382D1-1444-4AD8-B9E4-F3D96CB76E5C}"/>
              </a:ext>
            </a:extLst>
          </p:cNvPr>
          <p:cNvGrpSpPr/>
          <p:nvPr/>
        </p:nvGrpSpPr>
        <p:grpSpPr>
          <a:xfrm>
            <a:off x="2407076" y="2422524"/>
            <a:ext cx="992240" cy="2174849"/>
            <a:chOff x="1502998" y="562715"/>
            <a:chExt cx="1330817" cy="2179453"/>
          </a:xfrm>
        </p:grpSpPr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BAFA9F8C-5DD3-48F5-8D5D-1142ACDCA5F6}"/>
                </a:ext>
              </a:extLst>
            </p:cNvPr>
            <p:cNvSpPr txBox="1"/>
            <p:nvPr/>
          </p:nvSpPr>
          <p:spPr>
            <a:xfrm>
              <a:off x="1502998" y="562715"/>
              <a:ext cx="1330817" cy="2157198"/>
            </a:xfrm>
            <a:custGeom>
              <a:avLst/>
              <a:gdLst/>
              <a:ahLst/>
              <a:cxnLst/>
              <a:rect l="l" t="t" r="r" b="b"/>
              <a:pathLst>
                <a:path w="1330817" h="2157198">
                  <a:moveTo>
                    <a:pt x="0" y="0"/>
                  </a:moveTo>
                  <a:lnTo>
                    <a:pt x="1330817" y="0"/>
                  </a:lnTo>
                  <a:lnTo>
                    <a:pt x="1330817" y="372391"/>
                  </a:lnTo>
                  <a:lnTo>
                    <a:pt x="859023" y="372391"/>
                  </a:lnTo>
                  <a:lnTo>
                    <a:pt x="859023" y="2157198"/>
                  </a:lnTo>
                  <a:lnTo>
                    <a:pt x="471795" y="2157198"/>
                  </a:lnTo>
                  <a:lnTo>
                    <a:pt x="471795" y="372391"/>
                  </a:lnTo>
                  <a:lnTo>
                    <a:pt x="0" y="3723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63500" dir="2700000" algn="tl" rotWithShape="0">
                <a:srgbClr val="002060">
                  <a:alpha val="34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A8FF7365-C2D0-4BCA-812C-37A47DE5F2D5}"/>
                </a:ext>
              </a:extLst>
            </p:cNvPr>
            <p:cNvSpPr txBox="1"/>
            <p:nvPr/>
          </p:nvSpPr>
          <p:spPr>
            <a:xfrm>
              <a:off x="1502998" y="584970"/>
              <a:ext cx="1330817" cy="2157198"/>
            </a:xfrm>
            <a:custGeom>
              <a:avLst/>
              <a:gdLst/>
              <a:ahLst/>
              <a:cxnLst/>
              <a:rect l="l" t="t" r="r" b="b"/>
              <a:pathLst>
                <a:path w="1330817" h="2157198">
                  <a:moveTo>
                    <a:pt x="0" y="0"/>
                  </a:moveTo>
                  <a:lnTo>
                    <a:pt x="1330817" y="0"/>
                  </a:lnTo>
                  <a:lnTo>
                    <a:pt x="1330817" y="372391"/>
                  </a:lnTo>
                  <a:lnTo>
                    <a:pt x="859023" y="372391"/>
                  </a:lnTo>
                  <a:lnTo>
                    <a:pt x="859023" y="2157198"/>
                  </a:lnTo>
                  <a:lnTo>
                    <a:pt x="471795" y="2157198"/>
                  </a:lnTo>
                  <a:lnTo>
                    <a:pt x="471795" y="372391"/>
                  </a:lnTo>
                  <a:lnTo>
                    <a:pt x="0" y="3723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76200" dir="13500000" sx="101000" sy="101000" algn="br" rotWithShape="0">
                <a:schemeClr val="bg1">
                  <a:alpha val="86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037F3A68-001A-40E9-A946-F2AF198A5B10}"/>
              </a:ext>
            </a:extLst>
          </p:cNvPr>
          <p:cNvGrpSpPr/>
          <p:nvPr/>
        </p:nvGrpSpPr>
        <p:grpSpPr>
          <a:xfrm>
            <a:off x="6153171" y="2452483"/>
            <a:ext cx="1013949" cy="2153693"/>
            <a:chOff x="6316593" y="562715"/>
            <a:chExt cx="1372358" cy="2177969"/>
          </a:xfrm>
        </p:grpSpPr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E6BD1078-8972-4750-A432-54D7CAFC684C}"/>
                </a:ext>
              </a:extLst>
            </p:cNvPr>
            <p:cNvSpPr txBox="1"/>
            <p:nvPr/>
          </p:nvSpPr>
          <p:spPr>
            <a:xfrm>
              <a:off x="6316593" y="562715"/>
              <a:ext cx="1372358" cy="2155714"/>
            </a:xfrm>
            <a:custGeom>
              <a:avLst/>
              <a:gdLst/>
              <a:ahLst/>
              <a:cxnLst/>
              <a:rect l="l" t="t" r="r" b="b"/>
              <a:pathLst>
                <a:path w="1372358" h="2155714">
                  <a:moveTo>
                    <a:pt x="0" y="0"/>
                  </a:moveTo>
                  <a:lnTo>
                    <a:pt x="393162" y="0"/>
                  </a:lnTo>
                  <a:lnTo>
                    <a:pt x="1010352" y="1458304"/>
                  </a:lnTo>
                  <a:lnTo>
                    <a:pt x="1010352" y="0"/>
                  </a:lnTo>
                  <a:lnTo>
                    <a:pt x="1372358" y="0"/>
                  </a:lnTo>
                  <a:lnTo>
                    <a:pt x="1372358" y="2155714"/>
                  </a:lnTo>
                  <a:lnTo>
                    <a:pt x="976229" y="2155714"/>
                  </a:lnTo>
                  <a:lnTo>
                    <a:pt x="362006" y="748178"/>
                  </a:lnTo>
                  <a:lnTo>
                    <a:pt x="362006" y="2155714"/>
                  </a:lnTo>
                  <a:lnTo>
                    <a:pt x="0" y="21557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63500" dir="2700000" algn="tl" rotWithShape="0">
                <a:srgbClr val="002060">
                  <a:alpha val="34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79C2BF49-B9AE-4EB9-8F7A-2EFB0ECE936C}"/>
                </a:ext>
              </a:extLst>
            </p:cNvPr>
            <p:cNvSpPr txBox="1"/>
            <p:nvPr/>
          </p:nvSpPr>
          <p:spPr>
            <a:xfrm>
              <a:off x="6316593" y="584970"/>
              <a:ext cx="1372358" cy="2155714"/>
            </a:xfrm>
            <a:custGeom>
              <a:avLst/>
              <a:gdLst/>
              <a:ahLst/>
              <a:cxnLst/>
              <a:rect l="l" t="t" r="r" b="b"/>
              <a:pathLst>
                <a:path w="1372358" h="2155714">
                  <a:moveTo>
                    <a:pt x="0" y="0"/>
                  </a:moveTo>
                  <a:lnTo>
                    <a:pt x="393162" y="0"/>
                  </a:lnTo>
                  <a:lnTo>
                    <a:pt x="1010352" y="1458304"/>
                  </a:lnTo>
                  <a:lnTo>
                    <a:pt x="1010352" y="0"/>
                  </a:lnTo>
                  <a:lnTo>
                    <a:pt x="1372358" y="0"/>
                  </a:lnTo>
                  <a:lnTo>
                    <a:pt x="1372358" y="2155714"/>
                  </a:lnTo>
                  <a:lnTo>
                    <a:pt x="976229" y="2155714"/>
                  </a:lnTo>
                  <a:lnTo>
                    <a:pt x="362006" y="748178"/>
                  </a:lnTo>
                  <a:lnTo>
                    <a:pt x="362006" y="2155714"/>
                  </a:lnTo>
                  <a:lnTo>
                    <a:pt x="0" y="21557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76200" dir="13500000" sx="101000" sy="101000" algn="br" rotWithShape="0">
                <a:schemeClr val="bg1">
                  <a:alpha val="86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496295BE-301A-4FF3-85E9-F11F33CD96D6}"/>
              </a:ext>
            </a:extLst>
          </p:cNvPr>
          <p:cNvGrpSpPr/>
          <p:nvPr/>
        </p:nvGrpSpPr>
        <p:grpSpPr>
          <a:xfrm>
            <a:off x="7474942" y="2473372"/>
            <a:ext cx="1069329" cy="2145313"/>
            <a:chOff x="8059668" y="562715"/>
            <a:chExt cx="1453958" cy="2179453"/>
          </a:xfrm>
        </p:grpSpPr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A7B4E9F1-C7D2-47B3-A119-71851C1A310C}"/>
                </a:ext>
              </a:extLst>
            </p:cNvPr>
            <p:cNvSpPr txBox="1"/>
            <p:nvPr/>
          </p:nvSpPr>
          <p:spPr>
            <a:xfrm>
              <a:off x="8059668" y="562715"/>
              <a:ext cx="1453958" cy="2157198"/>
            </a:xfrm>
            <a:custGeom>
              <a:avLst/>
              <a:gdLst/>
              <a:ahLst/>
              <a:cxnLst/>
              <a:rect l="l" t="t" r="r" b="b"/>
              <a:pathLst>
                <a:path w="1453958" h="2157198">
                  <a:moveTo>
                    <a:pt x="0" y="0"/>
                  </a:moveTo>
                  <a:lnTo>
                    <a:pt x="387227" y="0"/>
                  </a:lnTo>
                  <a:lnTo>
                    <a:pt x="387227" y="1008738"/>
                  </a:lnTo>
                  <a:lnTo>
                    <a:pt x="910948" y="0"/>
                  </a:lnTo>
                  <a:lnTo>
                    <a:pt x="1373842" y="0"/>
                  </a:lnTo>
                  <a:lnTo>
                    <a:pt x="853422" y="880710"/>
                  </a:lnTo>
                  <a:lnTo>
                    <a:pt x="1453958" y="2157198"/>
                  </a:lnTo>
                  <a:lnTo>
                    <a:pt x="1010352" y="2157198"/>
                  </a:lnTo>
                  <a:lnTo>
                    <a:pt x="623164" y="1270376"/>
                  </a:lnTo>
                  <a:lnTo>
                    <a:pt x="387227" y="1669655"/>
                  </a:lnTo>
                  <a:lnTo>
                    <a:pt x="387227" y="2157198"/>
                  </a:lnTo>
                  <a:lnTo>
                    <a:pt x="0" y="2157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63500" dir="2700000" algn="tl" rotWithShape="0">
                <a:srgbClr val="002060">
                  <a:alpha val="34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DF742093-A577-497C-A26A-943715F46980}"/>
                </a:ext>
              </a:extLst>
            </p:cNvPr>
            <p:cNvSpPr txBox="1"/>
            <p:nvPr/>
          </p:nvSpPr>
          <p:spPr>
            <a:xfrm>
              <a:off x="8059668" y="584970"/>
              <a:ext cx="1453958" cy="2157198"/>
            </a:xfrm>
            <a:custGeom>
              <a:avLst/>
              <a:gdLst/>
              <a:ahLst/>
              <a:cxnLst/>
              <a:rect l="l" t="t" r="r" b="b"/>
              <a:pathLst>
                <a:path w="1453958" h="2157198">
                  <a:moveTo>
                    <a:pt x="0" y="0"/>
                  </a:moveTo>
                  <a:lnTo>
                    <a:pt x="387227" y="0"/>
                  </a:lnTo>
                  <a:lnTo>
                    <a:pt x="387227" y="1008738"/>
                  </a:lnTo>
                  <a:lnTo>
                    <a:pt x="910948" y="0"/>
                  </a:lnTo>
                  <a:lnTo>
                    <a:pt x="1373842" y="0"/>
                  </a:lnTo>
                  <a:lnTo>
                    <a:pt x="853422" y="880710"/>
                  </a:lnTo>
                  <a:lnTo>
                    <a:pt x="1453958" y="2157198"/>
                  </a:lnTo>
                  <a:lnTo>
                    <a:pt x="1010352" y="2157198"/>
                  </a:lnTo>
                  <a:lnTo>
                    <a:pt x="623164" y="1270376"/>
                  </a:lnTo>
                  <a:lnTo>
                    <a:pt x="387227" y="1669655"/>
                  </a:lnTo>
                  <a:lnTo>
                    <a:pt x="387227" y="2157198"/>
                  </a:lnTo>
                  <a:lnTo>
                    <a:pt x="0" y="2157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AF3"/>
            </a:solidFill>
            <a:ln>
              <a:noFill/>
            </a:ln>
            <a:effectLst>
              <a:outerShdw blurRad="88900" dist="76200" dir="13500000" sx="101000" sy="101000" algn="br" rotWithShape="0">
                <a:schemeClr val="bg1">
                  <a:alpha val="86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2E39DD51-74E0-4AB6-A78E-31CC0766D33B}"/>
              </a:ext>
            </a:extLst>
          </p:cNvPr>
          <p:cNvGrpSpPr/>
          <p:nvPr/>
        </p:nvGrpSpPr>
        <p:grpSpPr>
          <a:xfrm>
            <a:off x="3148974" y="481047"/>
            <a:ext cx="5894051" cy="5895905"/>
            <a:chOff x="4170407" y="2098966"/>
            <a:chExt cx="1262785" cy="1263183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E5248FF-6AB2-4431-A1AA-F8002B7EDCB0}"/>
                </a:ext>
              </a:extLst>
            </p:cNvPr>
            <p:cNvSpPr/>
            <p:nvPr/>
          </p:nvSpPr>
          <p:spPr>
            <a:xfrm>
              <a:off x="4171950" y="2100907"/>
              <a:ext cx="1261242" cy="1261242"/>
            </a:xfrm>
            <a:prstGeom prst="ellipse">
              <a:avLst/>
            </a:prstGeom>
            <a:solidFill>
              <a:srgbClr val="E1EAF3"/>
            </a:solidFill>
            <a:ln>
              <a:noFill/>
            </a:ln>
            <a:effectLst>
              <a:innerShdw blurRad="228600" dist="177800" dir="13500000">
                <a:prstClr val="black">
                  <a:alpha val="1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3E9B17BA-EDA2-4E33-8FE3-5F8B63DDFA75}"/>
                </a:ext>
              </a:extLst>
            </p:cNvPr>
            <p:cNvSpPr/>
            <p:nvPr/>
          </p:nvSpPr>
          <p:spPr>
            <a:xfrm>
              <a:off x="4170407" y="2098966"/>
              <a:ext cx="1261242" cy="1261242"/>
            </a:xfrm>
            <a:prstGeom prst="ellipse">
              <a:avLst/>
            </a:prstGeom>
            <a:gradFill>
              <a:gsLst>
                <a:gs pos="23000">
                  <a:srgbClr val="E1EAF3">
                    <a:alpha val="0"/>
                  </a:srgbClr>
                </a:gs>
                <a:gs pos="73000">
                  <a:srgbClr val="E1EAF3"/>
                </a:gs>
              </a:gsLst>
              <a:lin ang="2700000" scaled="0"/>
            </a:gradFill>
            <a:ln>
              <a:noFill/>
            </a:ln>
            <a:effectLst>
              <a:innerShdw blurRad="342900" dist="190500" dir="2700000">
                <a:schemeClr val="bg1"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FB7AAEA-E9F6-41A6-9571-720BE97651D4}"/>
              </a:ext>
            </a:extLst>
          </p:cNvPr>
          <p:cNvGrpSpPr/>
          <p:nvPr/>
        </p:nvGrpSpPr>
        <p:grpSpPr>
          <a:xfrm>
            <a:off x="3677980" y="1039080"/>
            <a:ext cx="4914476" cy="4883321"/>
            <a:chOff x="7932659" y="1726167"/>
            <a:chExt cx="2596680" cy="2580216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2F1EA2A8-9DFB-4810-A277-0278C3638F16}"/>
                </a:ext>
              </a:extLst>
            </p:cNvPr>
            <p:cNvSpPr/>
            <p:nvPr/>
          </p:nvSpPr>
          <p:spPr>
            <a:xfrm>
              <a:off x="7932659" y="1726167"/>
              <a:ext cx="2520753" cy="25207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0C3619AC-6664-4069-B560-0A44AD0C313F}"/>
                </a:ext>
              </a:extLst>
            </p:cNvPr>
            <p:cNvSpPr/>
            <p:nvPr/>
          </p:nvSpPr>
          <p:spPr>
            <a:xfrm>
              <a:off x="8008587" y="1785631"/>
              <a:ext cx="2520752" cy="252075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5763759F-D83D-40DE-AC8B-F8B22652EDE4}"/>
                </a:ext>
              </a:extLst>
            </p:cNvPr>
            <p:cNvSpPr/>
            <p:nvPr/>
          </p:nvSpPr>
          <p:spPr>
            <a:xfrm>
              <a:off x="8048417" y="1822198"/>
              <a:ext cx="2356338" cy="2356338"/>
            </a:xfrm>
            <a:prstGeom prst="ellipse">
              <a:avLst/>
            </a:prstGeom>
            <a:solidFill>
              <a:srgbClr val="E4ECF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F822A44F-F487-47E7-A3C3-2025833BC05D}"/>
              </a:ext>
            </a:extLst>
          </p:cNvPr>
          <p:cNvSpPr txBox="1"/>
          <p:nvPr/>
        </p:nvSpPr>
        <p:spPr>
          <a:xfrm>
            <a:off x="4047431" y="2481136"/>
            <a:ext cx="4031873" cy="193899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铁肩担道义</a:t>
            </a:r>
            <a:endParaRPr lang="en-US" altLang="zh-CN" sz="6000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algn="ctr"/>
            <a:r>
              <a:rPr lang="zh-CN" altLang="en-US" sz="6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妙手著文章</a:t>
            </a:r>
          </a:p>
        </p:txBody>
      </p:sp>
    </p:spTree>
    <p:extLst>
      <p:ext uri="{BB962C8B-B14F-4D97-AF65-F5344CB8AC3E}">
        <p14:creationId xmlns:p14="http://schemas.microsoft.com/office/powerpoint/2010/main" val="1260591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2F6D90-468D-5A86-D009-0985488D1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新闻价值</a:t>
            </a: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013D1AA1-3AEE-F906-A942-E2044263E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725" y="2199015"/>
            <a:ext cx="4152900" cy="320075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kumimoji="1" lang="zh-CN" alt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新闻价值五要素</a:t>
            </a:r>
            <a:endParaRPr kumimoji="1" lang="en-US" altLang="zh-CN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kumimoji="1"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时新性</a:t>
            </a:r>
            <a:endParaRPr kumimoji="1" lang="en-US" altLang="zh-CN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kumimoji="1"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重要性</a:t>
            </a:r>
            <a:endParaRPr kumimoji="1" lang="en-US" altLang="zh-CN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kumimoji="1"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接近性</a:t>
            </a:r>
            <a:endParaRPr kumimoji="1" lang="en-US" altLang="zh-CN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kumimoji="1"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显著性</a:t>
            </a:r>
            <a:endParaRPr kumimoji="1" lang="en-US" altLang="zh-CN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kumimoji="1"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趣味性</a:t>
            </a:r>
            <a:endParaRPr kumimoji="1" lang="en-US" altLang="zh-CN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C8F3D056-F108-45DF-BDA5-7C3EA558B8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42691"/>
              </p:ext>
            </p:extLst>
          </p:nvPr>
        </p:nvGraphicFramePr>
        <p:xfrm>
          <a:off x="3616325" y="1280160"/>
          <a:ext cx="7737475" cy="4297680"/>
        </p:xfrm>
        <a:graphic>
          <a:graphicData uri="http://schemas.openxmlformats.org/drawingml/2006/table">
            <a:tbl>
              <a:tblPr bandRow="1">
                <a:tableStyleId>{46F890A9-2807-4EBB-B81D-B2AA78EC7F39}</a:tableStyleId>
              </a:tblPr>
              <a:tblGrid>
                <a:gridCol w="1320811">
                  <a:extLst>
                    <a:ext uri="{9D8B030D-6E8A-4147-A177-3AD203B41FA5}">
                      <a16:colId xmlns:a16="http://schemas.microsoft.com/office/drawing/2014/main" val="2735968763"/>
                    </a:ext>
                  </a:extLst>
                </a:gridCol>
                <a:gridCol w="6416664">
                  <a:extLst>
                    <a:ext uri="{9D8B030D-6E8A-4147-A177-3AD203B41FA5}">
                      <a16:colId xmlns:a16="http://schemas.microsoft.com/office/drawing/2014/main" val="16079610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时新性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800" b="0" kern="1200" dirty="0">
                          <a:solidFill>
                            <a:schemeClr val="tx1"/>
                          </a:solidFill>
                          <a:effectLst/>
                          <a:sym typeface="Times New Roman" panose="02020603050405020304" pitchFamily="18" charset="0"/>
                        </a:rPr>
                        <a:t>事情发生的时间越近，新闻价值越高；内容越新，新闻价值也越高。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290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重要性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800" b="0" kern="1200" dirty="0">
                          <a:solidFill>
                            <a:schemeClr val="dk1"/>
                          </a:solidFill>
                          <a:effectLst/>
                          <a:sym typeface="Times New Roman" panose="02020603050405020304" pitchFamily="18" charset="0"/>
                        </a:rPr>
                        <a:t>只有影响到多数人，为多数人所关心的新闻才具有新闻价值。影响到的人越多，其新闻价值越大。</a:t>
                      </a:r>
                      <a:endParaRPr lang="zh-CN" altLang="en-US" dirty="0">
                        <a:latin typeface="Times New Roman" panose="02020603050405020304" pitchFamily="18" charset="0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259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接近性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800" b="0" kern="1200" dirty="0">
                          <a:solidFill>
                            <a:schemeClr val="dk1"/>
                          </a:solidFill>
                          <a:effectLst/>
                          <a:sym typeface="Times New Roman" panose="02020603050405020304" pitchFamily="18" charset="0"/>
                        </a:rPr>
                        <a:t>指新闻与受众的接近程度，包括地理上接近和心理上接近。地理上的接近是指事实发生的地点就在接受者的周围；心理上的接近是指某一事实会引起某类人的共鸣。</a:t>
                      </a:r>
                      <a:endParaRPr lang="zh-CN" altLang="en-US" dirty="0">
                        <a:latin typeface="Times New Roman" panose="02020603050405020304" pitchFamily="18" charset="0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190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显著性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800" b="0" kern="1200" dirty="0">
                          <a:solidFill>
                            <a:schemeClr val="dk1"/>
                          </a:solidFill>
                          <a:effectLst/>
                          <a:sym typeface="Times New Roman" panose="02020603050405020304" pitchFamily="18" charset="0"/>
                        </a:rPr>
                        <a:t>指新闻事件参与者及其业绩的知名程度，包括名人、胜地和著名团体、单位的动态。显著性也指某些异乎寻常的事实，极好或极坏，这样的事实也特别能引起人们的注意力。</a:t>
                      </a:r>
                      <a:endParaRPr lang="zh-CN" altLang="en-US" dirty="0">
                        <a:latin typeface="Times New Roman" panose="02020603050405020304" pitchFamily="18" charset="0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865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趣味性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800" b="0" kern="1200" dirty="0">
                          <a:solidFill>
                            <a:schemeClr val="dk1"/>
                          </a:solidFill>
                          <a:effectLst/>
                          <a:sym typeface="Times New Roman" panose="02020603050405020304" pitchFamily="18" charset="0"/>
                        </a:rPr>
                        <a:t>指受众对新闻感兴趣的程度，包括奇事趣闻、富有人情味和高尚生活情趣等。趣味性指事实因为新奇而为人们所未料及；或富有戏剧性，情节曲折跌岩；或极具人情昧，能引起人们的感情共鸣，因而这类事实对受众具有特别的吸引力。</a:t>
                      </a:r>
                      <a:endParaRPr lang="zh-CN" altLang="en-US" dirty="0">
                        <a:latin typeface="Times New Roman" panose="02020603050405020304" pitchFamily="18" charset="0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9435676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36C8A0C4-B4E6-42F0-A44C-6D5B598B5741}"/>
              </a:ext>
            </a:extLst>
          </p:cNvPr>
          <p:cNvSpPr txBox="1"/>
          <p:nvPr/>
        </p:nvSpPr>
        <p:spPr>
          <a:xfrm>
            <a:off x="593725" y="5846101"/>
            <a:ext cx="9686926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kumimoji="1" lang="zh-CN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一篇新闻稿件中，一般需要有两个以上的价值要素</a:t>
            </a:r>
            <a:endParaRPr kumimoji="1" lang="en-US" altLang="zh-CN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64161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>
            <a:extLst>
              <a:ext uri="{FF2B5EF4-FFF2-40B4-BE49-F238E27FC236}">
                <a16:creationId xmlns:a16="http://schemas.microsoft.com/office/drawing/2014/main" id="{823F1420-6415-23C7-CA9E-FA3CE10F3E19}"/>
              </a:ext>
            </a:extLst>
          </p:cNvPr>
          <p:cNvGrpSpPr/>
          <p:nvPr/>
        </p:nvGrpSpPr>
        <p:grpSpPr>
          <a:xfrm>
            <a:off x="394797" y="934137"/>
            <a:ext cx="10894407" cy="5544535"/>
            <a:chOff x="509030" y="934137"/>
            <a:chExt cx="10894407" cy="5544535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A7ADF858-23D3-35F2-E2D9-24E9147FDA2E}"/>
                </a:ext>
              </a:extLst>
            </p:cNvPr>
            <p:cNvGrpSpPr/>
            <p:nvPr/>
          </p:nvGrpSpPr>
          <p:grpSpPr>
            <a:xfrm>
              <a:off x="1020237" y="934137"/>
              <a:ext cx="10305205" cy="5185080"/>
              <a:chOff x="1363021" y="1383672"/>
              <a:chExt cx="9465956" cy="4762810"/>
            </a:xfrm>
          </p:grpSpPr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9515A256-3141-1116-3112-8248E8F44EBF}"/>
                  </a:ext>
                </a:extLst>
              </p:cNvPr>
              <p:cNvGrpSpPr/>
              <p:nvPr/>
            </p:nvGrpSpPr>
            <p:grpSpPr>
              <a:xfrm>
                <a:off x="1363021" y="3913121"/>
                <a:ext cx="9465956" cy="2233361"/>
                <a:chOff x="2362200" y="3748608"/>
                <a:chExt cx="7467600" cy="2063592"/>
              </a:xfrm>
            </p:grpSpPr>
            <p:sp>
              <p:nvSpPr>
                <p:cNvPr id="41" name="椭圆 40">
                  <a:extLst>
                    <a:ext uri="{FF2B5EF4-FFF2-40B4-BE49-F238E27FC236}">
                      <a16:creationId xmlns:a16="http://schemas.microsoft.com/office/drawing/2014/main" id="{424B61CD-85D9-CFC9-FC93-4F9299E7C0CA}"/>
                    </a:ext>
                  </a:extLst>
                </p:cNvPr>
                <p:cNvSpPr/>
                <p:nvPr/>
              </p:nvSpPr>
              <p:spPr>
                <a:xfrm>
                  <a:off x="3135154" y="3809047"/>
                  <a:ext cx="5921692" cy="1636395"/>
                </a:xfrm>
                <a:prstGeom prst="ellipse">
                  <a:avLst/>
                </a:prstGeom>
                <a:solidFill>
                  <a:schemeClr val="accent5">
                    <a:lumMod val="75000"/>
                    <a:alpha val="37000"/>
                  </a:schemeClr>
                </a:solidFill>
                <a:ln>
                  <a:noFill/>
                </a:ln>
                <a:scene3d>
                  <a:camera prst="orthographicFront">
                    <a:rot lat="18299988" lon="0" rev="0"/>
                  </a:camera>
                  <a:lightRig rig="balanced" dir="t"/>
                </a:scene3d>
                <a:sp3d prstMaterial="matte">
                  <a:bevelT w="19050" h="1905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ea typeface="微软雅黑" panose="020B0503020204020204" pitchFamily="34" charset="-122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42" name="椭圆 41">
                  <a:extLst>
                    <a:ext uri="{FF2B5EF4-FFF2-40B4-BE49-F238E27FC236}">
                      <a16:creationId xmlns:a16="http://schemas.microsoft.com/office/drawing/2014/main" id="{60F98346-416E-7F61-302C-307CFAB1F0B8}"/>
                    </a:ext>
                  </a:extLst>
                </p:cNvPr>
                <p:cNvSpPr/>
                <p:nvPr/>
              </p:nvSpPr>
              <p:spPr>
                <a:xfrm>
                  <a:off x="2362200" y="3748608"/>
                  <a:ext cx="7467600" cy="2063592"/>
                </a:xfrm>
                <a:prstGeom prst="ellipse">
                  <a:avLst/>
                </a:prstGeom>
                <a:noFill/>
                <a:ln w="12700">
                  <a:gradFill>
                    <a:gsLst>
                      <a:gs pos="0">
                        <a:schemeClr val="accent5">
                          <a:lumMod val="75000"/>
                          <a:alpha val="0"/>
                        </a:schemeClr>
                      </a:gs>
                      <a:gs pos="100000">
                        <a:schemeClr val="accent5">
                          <a:lumMod val="75000"/>
                        </a:schemeClr>
                      </a:gs>
                    </a:gsLst>
                    <a:lin ang="5400000" scaled="1"/>
                  </a:gradFill>
                </a:ln>
                <a:scene3d>
                  <a:camera prst="orthographicFront">
                    <a:rot lat="18299988" lon="0" rev="0"/>
                  </a:camera>
                  <a:lightRig rig="balanced" dir="t"/>
                </a:scene3d>
                <a:sp3d prstMaterial="matte">
                  <a:bevelT w="19050" h="1905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ea typeface="微软雅黑" panose="020B0503020204020204" pitchFamily="34" charset="-122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43" name="椭圆 42">
                  <a:extLst>
                    <a:ext uri="{FF2B5EF4-FFF2-40B4-BE49-F238E27FC236}">
                      <a16:creationId xmlns:a16="http://schemas.microsoft.com/office/drawing/2014/main" id="{86A502D6-4BC5-3798-6784-862853304A5F}"/>
                    </a:ext>
                  </a:extLst>
                </p:cNvPr>
                <p:cNvSpPr/>
                <p:nvPr/>
              </p:nvSpPr>
              <p:spPr>
                <a:xfrm>
                  <a:off x="4370070" y="4032886"/>
                  <a:ext cx="3451860" cy="922020"/>
                </a:xfrm>
                <a:prstGeom prst="ellipse">
                  <a:avLst/>
                </a:prstGeom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5400000" scaled="1"/>
                </a:gradFill>
                <a:ln>
                  <a:solidFill>
                    <a:schemeClr val="accent5">
                      <a:lumMod val="75000"/>
                    </a:schemeClr>
                  </a:solidFill>
                </a:ln>
                <a:scene3d>
                  <a:camera prst="orthographicFront">
                    <a:rot lat="18299988" lon="0" rev="0"/>
                  </a:camera>
                  <a:lightRig rig="balanced" dir="t"/>
                </a:scene3d>
                <a:sp3d extrusionH="50800" prstMaterial="matte">
                  <a:bevelT w="19050" h="1905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ea typeface="微软雅黑" panose="020B0503020204020204" pitchFamily="34" charset="-122"/>
                    <a:sym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F794B2E4-76BD-37A0-15F6-F93666D34374}"/>
                  </a:ext>
                </a:extLst>
              </p:cNvPr>
              <p:cNvGrpSpPr/>
              <p:nvPr/>
            </p:nvGrpSpPr>
            <p:grpSpPr>
              <a:xfrm>
                <a:off x="1363021" y="1383672"/>
                <a:ext cx="9465956" cy="3463693"/>
                <a:chOff x="1668644" y="1825741"/>
                <a:chExt cx="8746400" cy="3200400"/>
              </a:xfrm>
              <a:gradFill>
                <a:gsLst>
                  <a:gs pos="35000">
                    <a:schemeClr val="accent5">
                      <a:lumMod val="75000"/>
                      <a:alpha val="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1"/>
              </a:gradFill>
            </p:grpSpPr>
            <p:sp>
              <p:nvSpPr>
                <p:cNvPr id="9" name="任意多边形: 形状 8">
                  <a:extLst>
                    <a:ext uri="{FF2B5EF4-FFF2-40B4-BE49-F238E27FC236}">
                      <a16:creationId xmlns:a16="http://schemas.microsoft.com/office/drawing/2014/main" id="{3921CC22-A8C9-1451-6778-CC8D64F8BBEF}"/>
                    </a:ext>
                  </a:extLst>
                </p:cNvPr>
                <p:cNvSpPr/>
                <p:nvPr/>
              </p:nvSpPr>
              <p:spPr>
                <a:xfrm>
                  <a:off x="1668644" y="1825741"/>
                  <a:ext cx="1666167" cy="3200400"/>
                </a:xfrm>
                <a:custGeom>
                  <a:avLst/>
                  <a:gdLst>
                    <a:gd name="connsiteX0" fmla="*/ 0 w 1666167"/>
                    <a:gd name="connsiteY0" fmla="*/ 0 h 3200400"/>
                    <a:gd name="connsiteX1" fmla="*/ 112221 w 1666167"/>
                    <a:gd name="connsiteY1" fmla="*/ 44781 h 3200400"/>
                    <a:gd name="connsiteX2" fmla="*/ 1518164 w 1666167"/>
                    <a:gd name="connsiteY2" fmla="*/ 313235 h 3200400"/>
                    <a:gd name="connsiteX3" fmla="*/ 1666167 w 1666167"/>
                    <a:gd name="connsiteY3" fmla="*/ 329000 h 3200400"/>
                    <a:gd name="connsiteX4" fmla="*/ 1666167 w 1666167"/>
                    <a:gd name="connsiteY4" fmla="*/ 2813948 h 3200400"/>
                    <a:gd name="connsiteX5" fmla="*/ 1518164 w 1666167"/>
                    <a:gd name="connsiteY5" fmla="*/ 2832466 h 3200400"/>
                    <a:gd name="connsiteX6" fmla="*/ 112220 w 1666167"/>
                    <a:gd name="connsiteY6" fmla="*/ 3147798 h 3200400"/>
                    <a:gd name="connsiteX7" fmla="*/ 0 w 1666167"/>
                    <a:gd name="connsiteY7" fmla="*/ 3200400 h 3200400"/>
                    <a:gd name="connsiteX8" fmla="*/ 0 w 1666167"/>
                    <a:gd name="connsiteY8" fmla="*/ 0 h 3200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66167" h="3200400">
                      <a:moveTo>
                        <a:pt x="0" y="0"/>
                      </a:moveTo>
                      <a:lnTo>
                        <a:pt x="112221" y="44781"/>
                      </a:lnTo>
                      <a:cubicBezTo>
                        <a:pt x="419355" y="150838"/>
                        <a:pt x="906689" y="243051"/>
                        <a:pt x="1518164" y="313235"/>
                      </a:cubicBezTo>
                      <a:lnTo>
                        <a:pt x="1666167" y="329000"/>
                      </a:lnTo>
                      <a:lnTo>
                        <a:pt x="1666167" y="2813948"/>
                      </a:lnTo>
                      <a:lnTo>
                        <a:pt x="1518164" y="2832466"/>
                      </a:lnTo>
                      <a:cubicBezTo>
                        <a:pt x="906689" y="2914905"/>
                        <a:pt x="419354" y="3023222"/>
                        <a:pt x="112220" y="3147798"/>
                      </a:cubicBezTo>
                      <a:lnTo>
                        <a:pt x="0" y="32004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dpi="0" rotWithShape="1">
                  <a:blip r:embed="rId4"/>
                  <a:srcRect/>
                  <a:tile tx="419100" ty="-222250" sx="100000" sy="100000" flip="none" algn="ctr"/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ea typeface="微软雅黑" panose="020B0503020204020204" pitchFamily="34" charset="-122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11" name="任意多边形: 形状 10">
                  <a:extLst>
                    <a:ext uri="{FF2B5EF4-FFF2-40B4-BE49-F238E27FC236}">
                      <a16:creationId xmlns:a16="http://schemas.microsoft.com/office/drawing/2014/main" id="{A440885C-3B8D-C7E8-07A4-A02A9D73B0DC}"/>
                    </a:ext>
                  </a:extLst>
                </p:cNvPr>
                <p:cNvSpPr/>
                <p:nvPr/>
              </p:nvSpPr>
              <p:spPr>
                <a:xfrm>
                  <a:off x="8752415" y="1825741"/>
                  <a:ext cx="1662629" cy="3200398"/>
                </a:xfrm>
                <a:custGeom>
                  <a:avLst/>
                  <a:gdLst>
                    <a:gd name="connsiteX0" fmla="*/ 1662629 w 1662629"/>
                    <a:gd name="connsiteY0" fmla="*/ 0 h 3200398"/>
                    <a:gd name="connsiteX1" fmla="*/ 1662629 w 1662629"/>
                    <a:gd name="connsiteY1" fmla="*/ 3200398 h 3200398"/>
                    <a:gd name="connsiteX2" fmla="*/ 1550411 w 1662629"/>
                    <a:gd name="connsiteY2" fmla="*/ 3147797 h 3200398"/>
                    <a:gd name="connsiteX3" fmla="*/ 144467 w 1662629"/>
                    <a:gd name="connsiteY3" fmla="*/ 2832465 h 3200398"/>
                    <a:gd name="connsiteX4" fmla="*/ 0 w 1662629"/>
                    <a:gd name="connsiteY4" fmla="*/ 2814390 h 3200398"/>
                    <a:gd name="connsiteX5" fmla="*/ 0 w 1662629"/>
                    <a:gd name="connsiteY5" fmla="*/ 328622 h 3200398"/>
                    <a:gd name="connsiteX6" fmla="*/ 144467 w 1662629"/>
                    <a:gd name="connsiteY6" fmla="*/ 313234 h 3200398"/>
                    <a:gd name="connsiteX7" fmla="*/ 1550411 w 1662629"/>
                    <a:gd name="connsiteY7" fmla="*/ 44780 h 3200398"/>
                    <a:gd name="connsiteX8" fmla="*/ 1662629 w 1662629"/>
                    <a:gd name="connsiteY8" fmla="*/ 0 h 3200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62629" h="3200398">
                      <a:moveTo>
                        <a:pt x="1662629" y="0"/>
                      </a:moveTo>
                      <a:lnTo>
                        <a:pt x="1662629" y="3200398"/>
                      </a:lnTo>
                      <a:lnTo>
                        <a:pt x="1550411" y="3147797"/>
                      </a:lnTo>
                      <a:cubicBezTo>
                        <a:pt x="1243277" y="3023221"/>
                        <a:pt x="755942" y="2914904"/>
                        <a:pt x="144467" y="2832465"/>
                      </a:cubicBezTo>
                      <a:lnTo>
                        <a:pt x="0" y="2814390"/>
                      </a:lnTo>
                      <a:lnTo>
                        <a:pt x="0" y="328622"/>
                      </a:lnTo>
                      <a:lnTo>
                        <a:pt x="144467" y="313234"/>
                      </a:lnTo>
                      <a:cubicBezTo>
                        <a:pt x="755942" y="243050"/>
                        <a:pt x="1243277" y="150837"/>
                        <a:pt x="1550411" y="44780"/>
                      </a:cubicBezTo>
                      <a:lnTo>
                        <a:pt x="1662629" y="0"/>
                      </a:lnTo>
                      <a:close/>
                    </a:path>
                  </a:pathLst>
                </a:custGeom>
                <a:blipFill dpi="0" rotWithShape="1">
                  <a:blip r:embed="rId5"/>
                  <a:srcRect/>
                  <a:tile tx="-1778000" ty="0" sx="60000" sy="6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ea typeface="微软雅黑" panose="020B0503020204020204" pitchFamily="34" charset="-122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13" name="任意多边形: 形状 12">
                  <a:extLst>
                    <a:ext uri="{FF2B5EF4-FFF2-40B4-BE49-F238E27FC236}">
                      <a16:creationId xmlns:a16="http://schemas.microsoft.com/office/drawing/2014/main" id="{1209D658-E84C-8E8A-CF87-002ABB18DFEC}"/>
                    </a:ext>
                  </a:extLst>
                </p:cNvPr>
                <p:cNvSpPr/>
                <p:nvPr/>
              </p:nvSpPr>
              <p:spPr>
                <a:xfrm>
                  <a:off x="6981471" y="2165524"/>
                  <a:ext cx="1666168" cy="2461498"/>
                </a:xfrm>
                <a:custGeom>
                  <a:avLst/>
                  <a:gdLst>
                    <a:gd name="connsiteX0" fmla="*/ 1666168 w 1666168"/>
                    <a:gd name="connsiteY0" fmla="*/ 0 h 2461498"/>
                    <a:gd name="connsiteX1" fmla="*/ 1666168 w 1666168"/>
                    <a:gd name="connsiteY1" fmla="*/ 2461498 h 2461498"/>
                    <a:gd name="connsiteX2" fmla="*/ 1645913 w 1666168"/>
                    <a:gd name="connsiteY2" fmla="*/ 2458963 h 2461498"/>
                    <a:gd name="connsiteX3" fmla="*/ 104732 w 1666168"/>
                    <a:gd name="connsiteY3" fmla="*/ 2343786 h 2461498"/>
                    <a:gd name="connsiteX4" fmla="*/ 0 w 1666168"/>
                    <a:gd name="connsiteY4" fmla="*/ 2340345 h 2461498"/>
                    <a:gd name="connsiteX5" fmla="*/ 0 w 1666168"/>
                    <a:gd name="connsiteY5" fmla="*/ 103141 h 2461498"/>
                    <a:gd name="connsiteX6" fmla="*/ 104732 w 1666168"/>
                    <a:gd name="connsiteY6" fmla="*/ 100211 h 2461498"/>
                    <a:gd name="connsiteX7" fmla="*/ 1645913 w 1666168"/>
                    <a:gd name="connsiteY7" fmla="*/ 2157 h 2461498"/>
                    <a:gd name="connsiteX8" fmla="*/ 1666168 w 1666168"/>
                    <a:gd name="connsiteY8" fmla="*/ 0 h 246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66168" h="2461498">
                      <a:moveTo>
                        <a:pt x="1666168" y="0"/>
                      </a:moveTo>
                      <a:lnTo>
                        <a:pt x="1666168" y="2461498"/>
                      </a:lnTo>
                      <a:lnTo>
                        <a:pt x="1645913" y="2458963"/>
                      </a:lnTo>
                      <a:cubicBezTo>
                        <a:pt x="1184627" y="2405499"/>
                        <a:pt x="664090" y="2365938"/>
                        <a:pt x="104732" y="2343786"/>
                      </a:cubicBezTo>
                      <a:lnTo>
                        <a:pt x="0" y="2340345"/>
                      </a:lnTo>
                      <a:lnTo>
                        <a:pt x="0" y="103141"/>
                      </a:lnTo>
                      <a:lnTo>
                        <a:pt x="104732" y="100211"/>
                      </a:lnTo>
                      <a:cubicBezTo>
                        <a:pt x="664090" y="81352"/>
                        <a:pt x="1184627" y="47673"/>
                        <a:pt x="1645913" y="2157"/>
                      </a:cubicBezTo>
                      <a:lnTo>
                        <a:pt x="1666168" y="0"/>
                      </a:lnTo>
                      <a:close/>
                    </a:path>
                  </a:pathLst>
                </a:custGeom>
                <a:blipFill dpi="0" rotWithShape="1">
                  <a:blip r:embed="rId6"/>
                  <a:srcRect/>
                  <a:tile tx="-1263650" ty="0" sx="30000" sy="3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ea typeface="微软雅黑" panose="020B0503020204020204" pitchFamily="34" charset="-122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15" name="任意多边形: 形状 14">
                  <a:extLst>
                    <a:ext uri="{FF2B5EF4-FFF2-40B4-BE49-F238E27FC236}">
                      <a16:creationId xmlns:a16="http://schemas.microsoft.com/office/drawing/2014/main" id="{6FA8132A-4D08-5838-D4DA-E11DC7E707A7}"/>
                    </a:ext>
                  </a:extLst>
                </p:cNvPr>
                <p:cNvSpPr/>
                <p:nvPr/>
              </p:nvSpPr>
              <p:spPr>
                <a:xfrm>
                  <a:off x="3450385" y="2165524"/>
                  <a:ext cx="1666168" cy="2460679"/>
                </a:xfrm>
                <a:custGeom>
                  <a:avLst/>
                  <a:gdLst>
                    <a:gd name="connsiteX0" fmla="*/ 0 w 1666168"/>
                    <a:gd name="connsiteY0" fmla="*/ 0 h 2460679"/>
                    <a:gd name="connsiteX1" fmla="*/ 16720 w 1666168"/>
                    <a:gd name="connsiteY1" fmla="*/ 1781 h 2460679"/>
                    <a:gd name="connsiteX2" fmla="*/ 1557900 w 1666168"/>
                    <a:gd name="connsiteY2" fmla="*/ 99835 h 2460679"/>
                    <a:gd name="connsiteX3" fmla="*/ 1666168 w 1666168"/>
                    <a:gd name="connsiteY3" fmla="*/ 102863 h 2460679"/>
                    <a:gd name="connsiteX4" fmla="*/ 1666168 w 1666168"/>
                    <a:gd name="connsiteY4" fmla="*/ 2339853 h 2460679"/>
                    <a:gd name="connsiteX5" fmla="*/ 1557900 w 1666168"/>
                    <a:gd name="connsiteY5" fmla="*/ 2343410 h 2460679"/>
                    <a:gd name="connsiteX6" fmla="*/ 16720 w 1666168"/>
                    <a:gd name="connsiteY6" fmla="*/ 2458587 h 2460679"/>
                    <a:gd name="connsiteX7" fmla="*/ 0 w 1666168"/>
                    <a:gd name="connsiteY7" fmla="*/ 2460679 h 2460679"/>
                    <a:gd name="connsiteX8" fmla="*/ 0 w 1666168"/>
                    <a:gd name="connsiteY8" fmla="*/ 0 h 2460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66168" h="2460679">
                      <a:moveTo>
                        <a:pt x="0" y="0"/>
                      </a:moveTo>
                      <a:lnTo>
                        <a:pt x="16720" y="1781"/>
                      </a:lnTo>
                      <a:cubicBezTo>
                        <a:pt x="478006" y="47297"/>
                        <a:pt x="998543" y="80976"/>
                        <a:pt x="1557900" y="99835"/>
                      </a:cubicBezTo>
                      <a:lnTo>
                        <a:pt x="1666168" y="102863"/>
                      </a:lnTo>
                      <a:lnTo>
                        <a:pt x="1666168" y="2339853"/>
                      </a:lnTo>
                      <a:lnTo>
                        <a:pt x="1557900" y="2343410"/>
                      </a:lnTo>
                      <a:cubicBezTo>
                        <a:pt x="998543" y="2365562"/>
                        <a:pt x="478006" y="2405123"/>
                        <a:pt x="16720" y="2458587"/>
                      </a:cubicBezTo>
                      <a:lnTo>
                        <a:pt x="0" y="246067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dpi="0" rotWithShape="1">
                  <a:blip r:embed="rId7"/>
                  <a:srcRect/>
                  <a:tile tx="419100" ty="-222250" sx="100000" sy="100000" flip="none" algn="ctr"/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ea typeface="微软雅黑" panose="020B0503020204020204" pitchFamily="34" charset="-122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21" name="任意多边形: 形状 20">
                  <a:extLst>
                    <a:ext uri="{FF2B5EF4-FFF2-40B4-BE49-F238E27FC236}">
                      <a16:creationId xmlns:a16="http://schemas.microsoft.com/office/drawing/2014/main" id="{9D03C939-D139-DC17-AEA5-4FBA90CAD86C}"/>
                    </a:ext>
                  </a:extLst>
                </p:cNvPr>
                <p:cNvSpPr/>
                <p:nvPr/>
              </p:nvSpPr>
              <p:spPr>
                <a:xfrm>
                  <a:off x="5234697" y="2271939"/>
                  <a:ext cx="1666168" cy="2230832"/>
                </a:xfrm>
                <a:custGeom>
                  <a:avLst/>
                  <a:gdLst>
                    <a:gd name="connsiteX0" fmla="*/ 1666168 w 1666168"/>
                    <a:gd name="connsiteY0" fmla="*/ 0 h 2230832"/>
                    <a:gd name="connsiteX1" fmla="*/ 1666168 w 1666168"/>
                    <a:gd name="connsiteY1" fmla="*/ 2230832 h 2230832"/>
                    <a:gd name="connsiteX2" fmla="*/ 1535565 w 1666168"/>
                    <a:gd name="connsiteY2" fmla="*/ 2226541 h 2230832"/>
                    <a:gd name="connsiteX3" fmla="*/ 831316 w 1666168"/>
                    <a:gd name="connsiteY3" fmla="*/ 2217400 h 2230832"/>
                    <a:gd name="connsiteX4" fmla="*/ 127067 w 1666168"/>
                    <a:gd name="connsiteY4" fmla="*/ 2226541 h 2230832"/>
                    <a:gd name="connsiteX5" fmla="*/ 0 w 1666168"/>
                    <a:gd name="connsiteY5" fmla="*/ 2230716 h 2230832"/>
                    <a:gd name="connsiteX6" fmla="*/ 0 w 1666168"/>
                    <a:gd name="connsiteY6" fmla="*/ 99 h 2230832"/>
                    <a:gd name="connsiteX7" fmla="*/ 127067 w 1666168"/>
                    <a:gd name="connsiteY7" fmla="*/ 3653 h 2230832"/>
                    <a:gd name="connsiteX8" fmla="*/ 831316 w 1666168"/>
                    <a:gd name="connsiteY8" fmla="*/ 11435 h 2230832"/>
                    <a:gd name="connsiteX9" fmla="*/ 1535565 w 1666168"/>
                    <a:gd name="connsiteY9" fmla="*/ 3653 h 2230832"/>
                    <a:gd name="connsiteX10" fmla="*/ 1666168 w 1666168"/>
                    <a:gd name="connsiteY10" fmla="*/ 0 h 2230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66168" h="2230832">
                      <a:moveTo>
                        <a:pt x="1666168" y="0"/>
                      </a:moveTo>
                      <a:lnTo>
                        <a:pt x="1666168" y="2230832"/>
                      </a:lnTo>
                      <a:lnTo>
                        <a:pt x="1535565" y="2226541"/>
                      </a:lnTo>
                      <a:cubicBezTo>
                        <a:pt x="1305937" y="2220522"/>
                        <a:pt x="1070752" y="2217400"/>
                        <a:pt x="831316" y="2217400"/>
                      </a:cubicBezTo>
                      <a:cubicBezTo>
                        <a:pt x="591881" y="2217400"/>
                        <a:pt x="356695" y="2220522"/>
                        <a:pt x="127067" y="2226541"/>
                      </a:cubicBezTo>
                      <a:lnTo>
                        <a:pt x="0" y="2230716"/>
                      </a:lnTo>
                      <a:lnTo>
                        <a:pt x="0" y="99"/>
                      </a:lnTo>
                      <a:lnTo>
                        <a:pt x="127067" y="3653"/>
                      </a:lnTo>
                      <a:cubicBezTo>
                        <a:pt x="356695" y="8777"/>
                        <a:pt x="591881" y="11435"/>
                        <a:pt x="831316" y="11435"/>
                      </a:cubicBezTo>
                      <a:cubicBezTo>
                        <a:pt x="1070752" y="11435"/>
                        <a:pt x="1305937" y="8777"/>
                        <a:pt x="1535565" y="3653"/>
                      </a:cubicBezTo>
                      <a:lnTo>
                        <a:pt x="1666168" y="0"/>
                      </a:lnTo>
                      <a:close/>
                    </a:path>
                  </a:pathLst>
                </a:custGeom>
                <a:blipFill dpi="0" rotWithShape="1">
                  <a:blip r:embed="rId8"/>
                  <a:srcRect/>
                  <a:tile tx="279400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ea typeface="微软雅黑" panose="020B0503020204020204" pitchFamily="34" charset="-122"/>
                    <a:sym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50857653-28F5-FE33-CC67-31EFC32C0712}"/>
                </a:ext>
              </a:extLst>
            </p:cNvPr>
            <p:cNvSpPr txBox="1"/>
            <p:nvPr/>
          </p:nvSpPr>
          <p:spPr>
            <a:xfrm>
              <a:off x="4692650" y="4233748"/>
              <a:ext cx="27813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gradFill>
                    <a:gsLst>
                      <a:gs pos="55000">
                        <a:schemeClr val="bg1"/>
                      </a:gs>
                      <a:gs pos="100000">
                        <a:schemeClr val="accent5">
                          <a:lumMod val="75000"/>
                        </a:schemeClr>
                      </a:gs>
                    </a:gsLst>
                    <a:lin ang="5400000" scaled="1"/>
                  </a:gradFill>
                  <a:effectLst>
                    <a:reflection blurRad="139700" stA="55000" endA="300" endPos="45500" dir="5400000" sy="-100000" algn="bl" rotWithShape="0"/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新闻价值</a:t>
              </a:r>
            </a:p>
          </p:txBody>
        </p: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FB2A774B-86E0-F204-092F-0B4DC7EDD327}"/>
                </a:ext>
              </a:extLst>
            </p:cNvPr>
            <p:cNvGrpSpPr/>
            <p:nvPr/>
          </p:nvGrpSpPr>
          <p:grpSpPr>
            <a:xfrm>
              <a:off x="1601556" y="5171392"/>
              <a:ext cx="238676" cy="238676"/>
              <a:chOff x="1902204" y="5901872"/>
              <a:chExt cx="288000" cy="288000"/>
            </a:xfrm>
          </p:grpSpPr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3A572E90-349E-C371-3065-C54572027E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02204" y="5901872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40752232-88BF-F5BD-892D-5C7DC7363F1B}"/>
                  </a:ext>
                </a:extLst>
              </p:cNvPr>
              <p:cNvSpPr/>
              <p:nvPr/>
            </p:nvSpPr>
            <p:spPr>
              <a:xfrm>
                <a:off x="1947506" y="5947174"/>
                <a:ext cx="197396" cy="197396"/>
              </a:xfrm>
              <a:prstGeom prst="ellipse">
                <a:avLst/>
              </a:prstGeom>
              <a:gradFill>
                <a:gsLst>
                  <a:gs pos="0">
                    <a:schemeClr val="accent5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</p:grp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7FB6F08D-A945-4D2F-684E-29AE182B6539}"/>
                </a:ext>
              </a:extLst>
            </p:cNvPr>
            <p:cNvGrpSpPr/>
            <p:nvPr/>
          </p:nvGrpSpPr>
          <p:grpSpPr>
            <a:xfrm>
              <a:off x="10048670" y="5171392"/>
              <a:ext cx="238676" cy="238676"/>
              <a:chOff x="1902204" y="5901872"/>
              <a:chExt cx="288000" cy="288000"/>
            </a:xfrm>
          </p:grpSpPr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FFA94B1E-1542-B51E-4C4B-0B2FCAC73C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02204" y="5901872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6B46B84F-6122-6968-2566-9ABDDE8E9FE8}"/>
                  </a:ext>
                </a:extLst>
              </p:cNvPr>
              <p:cNvSpPr/>
              <p:nvPr/>
            </p:nvSpPr>
            <p:spPr>
              <a:xfrm>
                <a:off x="1947506" y="5947174"/>
                <a:ext cx="197396" cy="197396"/>
              </a:xfrm>
              <a:prstGeom prst="ellipse">
                <a:avLst/>
              </a:prstGeom>
              <a:gradFill>
                <a:gsLst>
                  <a:gs pos="0">
                    <a:schemeClr val="accent5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CCEAFAF2-8E27-BDDB-0B07-77E3BB83CD81}"/>
                </a:ext>
              </a:extLst>
            </p:cNvPr>
            <p:cNvSpPr txBox="1"/>
            <p:nvPr/>
          </p:nvSpPr>
          <p:spPr>
            <a:xfrm>
              <a:off x="842989" y="5447611"/>
              <a:ext cx="17269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时效性</a:t>
              </a: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7C722B2D-85E5-7A9E-59FE-EB63A5226F9B}"/>
                </a:ext>
              </a:extLst>
            </p:cNvPr>
            <p:cNvSpPr txBox="1"/>
            <p:nvPr/>
          </p:nvSpPr>
          <p:spPr>
            <a:xfrm>
              <a:off x="9304523" y="5447611"/>
              <a:ext cx="17269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趣味性</a:t>
              </a:r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57D1232D-D482-5B9B-D8D4-0A88A7D3BA7F}"/>
                </a:ext>
              </a:extLst>
            </p:cNvPr>
            <p:cNvSpPr txBox="1"/>
            <p:nvPr/>
          </p:nvSpPr>
          <p:spPr>
            <a:xfrm>
              <a:off x="509030" y="5707981"/>
              <a:ext cx="2368724" cy="574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开学典礼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毕业典礼</a:t>
              </a:r>
            </a:p>
          </p:txBody>
        </p: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4B9BF2BC-D0FF-D2B1-388A-2025277F7534}"/>
                </a:ext>
              </a:extLst>
            </p:cNvPr>
            <p:cNvGrpSpPr/>
            <p:nvPr/>
          </p:nvGrpSpPr>
          <p:grpSpPr>
            <a:xfrm>
              <a:off x="2598624" y="5418869"/>
              <a:ext cx="2368724" cy="1059803"/>
              <a:chOff x="2253729" y="5342669"/>
              <a:chExt cx="2368724" cy="1059803"/>
            </a:xfrm>
          </p:grpSpPr>
          <p:grpSp>
            <p:nvGrpSpPr>
              <p:cNvPr id="48" name="组合 47">
                <a:extLst>
                  <a:ext uri="{FF2B5EF4-FFF2-40B4-BE49-F238E27FC236}">
                    <a16:creationId xmlns:a16="http://schemas.microsoft.com/office/drawing/2014/main" id="{B3F7770A-C290-8A8C-DEDF-E069C1D43505}"/>
                  </a:ext>
                </a:extLst>
              </p:cNvPr>
              <p:cNvGrpSpPr/>
              <p:nvPr/>
            </p:nvGrpSpPr>
            <p:grpSpPr>
              <a:xfrm>
                <a:off x="3303679" y="5342669"/>
                <a:ext cx="238676" cy="238676"/>
                <a:chOff x="1902204" y="5901872"/>
                <a:chExt cx="288000" cy="288000"/>
              </a:xfrm>
            </p:grpSpPr>
            <p:sp>
              <p:nvSpPr>
                <p:cNvPr id="49" name="椭圆 48">
                  <a:extLst>
                    <a:ext uri="{FF2B5EF4-FFF2-40B4-BE49-F238E27FC236}">
                      <a16:creationId xmlns:a16="http://schemas.microsoft.com/office/drawing/2014/main" id="{7A8FCE63-877E-E350-4DDE-F8AB12A3D59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02204" y="5901872"/>
                  <a:ext cx="288000" cy="28800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ea typeface="微软雅黑" panose="020B0503020204020204" pitchFamily="34" charset="-122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50" name="椭圆 49">
                  <a:extLst>
                    <a:ext uri="{FF2B5EF4-FFF2-40B4-BE49-F238E27FC236}">
                      <a16:creationId xmlns:a16="http://schemas.microsoft.com/office/drawing/2014/main" id="{503150AC-0408-6881-C36D-F7A81507BECF}"/>
                    </a:ext>
                  </a:extLst>
                </p:cNvPr>
                <p:cNvSpPr/>
                <p:nvPr/>
              </p:nvSpPr>
              <p:spPr>
                <a:xfrm>
                  <a:off x="1947506" y="5947174"/>
                  <a:ext cx="197396" cy="197396"/>
                </a:xfrm>
                <a:prstGeom prst="ellipse">
                  <a:avLst/>
                </a:prstGeom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ea typeface="微软雅黑" panose="020B0503020204020204" pitchFamily="34" charset="-122"/>
                    <a:sym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039D82BE-32A9-7BD4-FA07-C6EB051AE47E}"/>
                  </a:ext>
                </a:extLst>
              </p:cNvPr>
              <p:cNvSpPr txBox="1"/>
              <p:nvPr/>
            </p:nvSpPr>
            <p:spPr>
              <a:xfrm>
                <a:off x="2550803" y="5611824"/>
                <a:ext cx="172696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2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sym typeface="Times New Roman" panose="02020603050405020304" pitchFamily="18" charset="0"/>
                  </a:rPr>
                  <a:t>重要性</a:t>
                </a:r>
              </a:p>
            </p:txBody>
          </p:sp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AF730757-683C-8807-36C3-5A57FBC5FCDE}"/>
                  </a:ext>
                </a:extLst>
              </p:cNvPr>
              <p:cNvSpPr txBox="1"/>
              <p:nvPr/>
            </p:nvSpPr>
            <p:spPr>
              <a:xfrm>
                <a:off x="2253729" y="5828148"/>
                <a:ext cx="2368724" cy="574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sym typeface="Times New Roman" panose="02020603050405020304" pitchFamily="18" charset="0"/>
                  </a:rPr>
                  <a:t>高层论坛</a:t>
                </a:r>
                <a:endPara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sym typeface="Times New Roman" panose="02020603050405020304" pitchFamily="18" charset="0"/>
                  </a:rPr>
                  <a:t>具有影响力的会议</a:t>
                </a:r>
              </a:p>
            </p:txBody>
          </p:sp>
        </p:grp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5AD47C22-253F-A8CA-4964-49503EF6273A}"/>
                </a:ext>
              </a:extLst>
            </p:cNvPr>
            <p:cNvSpPr txBox="1"/>
            <p:nvPr/>
          </p:nvSpPr>
          <p:spPr>
            <a:xfrm flipH="1">
              <a:off x="9034713" y="5721355"/>
              <a:ext cx="2368724" cy="574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六一儿童节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工会活动</a:t>
              </a:r>
            </a:p>
          </p:txBody>
        </p:sp>
        <p:grpSp>
          <p:nvGrpSpPr>
            <p:cNvPr id="80" name="组合 79">
              <a:extLst>
                <a:ext uri="{FF2B5EF4-FFF2-40B4-BE49-F238E27FC236}">
                  <a16:creationId xmlns:a16="http://schemas.microsoft.com/office/drawing/2014/main" id="{80E8525C-7494-FFFA-EEE9-16B136D3A006}"/>
                </a:ext>
              </a:extLst>
            </p:cNvPr>
            <p:cNvGrpSpPr/>
            <p:nvPr/>
          </p:nvGrpSpPr>
          <p:grpSpPr>
            <a:xfrm>
              <a:off x="7064413" y="5418869"/>
              <a:ext cx="2368724" cy="819262"/>
              <a:chOff x="7315414" y="5342669"/>
              <a:chExt cx="2368724" cy="819262"/>
            </a:xfrm>
          </p:grpSpPr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702BD5BF-1A5F-16A9-09D4-BDEDE384BD97}"/>
                  </a:ext>
                </a:extLst>
              </p:cNvPr>
              <p:cNvGrpSpPr/>
              <p:nvPr/>
            </p:nvGrpSpPr>
            <p:grpSpPr>
              <a:xfrm>
                <a:off x="8371948" y="5342669"/>
                <a:ext cx="238676" cy="238676"/>
                <a:chOff x="1902204" y="5901872"/>
                <a:chExt cx="288000" cy="288000"/>
              </a:xfrm>
            </p:grpSpPr>
            <p:sp>
              <p:nvSpPr>
                <p:cNvPr id="58" name="椭圆 57">
                  <a:extLst>
                    <a:ext uri="{FF2B5EF4-FFF2-40B4-BE49-F238E27FC236}">
                      <a16:creationId xmlns:a16="http://schemas.microsoft.com/office/drawing/2014/main" id="{4F1383BB-EE2F-B37C-0505-C5E8DDE208D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02204" y="5901872"/>
                  <a:ext cx="288000" cy="28800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ea typeface="微软雅黑" panose="020B0503020204020204" pitchFamily="34" charset="-122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59" name="椭圆 58">
                  <a:extLst>
                    <a:ext uri="{FF2B5EF4-FFF2-40B4-BE49-F238E27FC236}">
                      <a16:creationId xmlns:a16="http://schemas.microsoft.com/office/drawing/2014/main" id="{F298B1BE-899F-11EB-4380-67A13674C281}"/>
                    </a:ext>
                  </a:extLst>
                </p:cNvPr>
                <p:cNvSpPr/>
                <p:nvPr/>
              </p:nvSpPr>
              <p:spPr>
                <a:xfrm>
                  <a:off x="1947506" y="5947174"/>
                  <a:ext cx="197396" cy="197396"/>
                </a:xfrm>
                <a:prstGeom prst="ellipse">
                  <a:avLst/>
                </a:prstGeom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ea typeface="微软雅黑" panose="020B0503020204020204" pitchFamily="34" charset="-122"/>
                    <a:sym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4F8D5AB9-E71E-3274-DFA5-951B6917A5C4}"/>
                  </a:ext>
                </a:extLst>
              </p:cNvPr>
              <p:cNvSpPr txBox="1"/>
              <p:nvPr/>
            </p:nvSpPr>
            <p:spPr>
              <a:xfrm>
                <a:off x="7627800" y="5611824"/>
                <a:ext cx="172696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2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sym typeface="Times New Roman" panose="02020603050405020304" pitchFamily="18" charset="0"/>
                  </a:rPr>
                  <a:t>显著性</a:t>
                </a:r>
              </a:p>
            </p:txBody>
          </p:sp>
          <p:sp>
            <p:nvSpPr>
              <p:cNvPr id="76" name="文本框 75">
                <a:extLst>
                  <a:ext uri="{FF2B5EF4-FFF2-40B4-BE49-F238E27FC236}">
                    <a16:creationId xmlns:a16="http://schemas.microsoft.com/office/drawing/2014/main" id="{089B70CC-2C35-0D6A-39EA-48BC9CA69B5F}"/>
                  </a:ext>
                </a:extLst>
              </p:cNvPr>
              <p:cNvSpPr txBox="1"/>
              <p:nvPr/>
            </p:nvSpPr>
            <p:spPr>
              <a:xfrm flipH="1">
                <a:off x="7315414" y="5841522"/>
                <a:ext cx="2368724" cy="320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sym typeface="Times New Roman" panose="02020603050405020304" pitchFamily="18" charset="0"/>
                  </a:rPr>
                  <a:t>勋章表彰</a:t>
                </a:r>
              </a:p>
            </p:txBody>
          </p:sp>
        </p:grpSp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5CC4347D-22FE-E071-B234-3DFC2DBDB4D4}"/>
                </a:ext>
              </a:extLst>
            </p:cNvPr>
            <p:cNvGrpSpPr/>
            <p:nvPr/>
          </p:nvGrpSpPr>
          <p:grpSpPr>
            <a:xfrm>
              <a:off x="4960809" y="5486577"/>
              <a:ext cx="2368724" cy="838870"/>
              <a:chOff x="5641066" y="5411961"/>
              <a:chExt cx="2368724" cy="838870"/>
            </a:xfrm>
          </p:grpSpPr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4691D0E5-8083-94CA-6E25-7F4975C8BE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82525" y="5411961"/>
                <a:ext cx="238676" cy="238676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18C91600-26B2-8870-A6F2-F7E184EF7DDA}"/>
                  </a:ext>
                </a:extLst>
              </p:cNvPr>
              <p:cNvSpPr/>
              <p:nvPr/>
            </p:nvSpPr>
            <p:spPr>
              <a:xfrm>
                <a:off x="6720068" y="5449504"/>
                <a:ext cx="163589" cy="163589"/>
              </a:xfrm>
              <a:prstGeom prst="ellipse">
                <a:avLst/>
              </a:prstGeom>
              <a:gradFill>
                <a:gsLst>
                  <a:gs pos="0">
                    <a:schemeClr val="accent5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C9495CE4-CE20-F0B8-1A8D-E456969F2B2F}"/>
                  </a:ext>
                </a:extLst>
              </p:cNvPr>
              <p:cNvSpPr txBox="1"/>
              <p:nvPr/>
            </p:nvSpPr>
            <p:spPr>
              <a:xfrm>
                <a:off x="5938378" y="5665164"/>
                <a:ext cx="172696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2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sym typeface="Times New Roman" panose="02020603050405020304" pitchFamily="18" charset="0"/>
                  </a:rPr>
                  <a:t>接近性</a:t>
                </a:r>
              </a:p>
            </p:txBody>
          </p:sp>
          <p:sp>
            <p:nvSpPr>
              <p:cNvPr id="77" name="文本框 76">
                <a:extLst>
                  <a:ext uri="{FF2B5EF4-FFF2-40B4-BE49-F238E27FC236}">
                    <a16:creationId xmlns:a16="http://schemas.microsoft.com/office/drawing/2014/main" id="{30DA3271-8BCB-2875-BD69-B76117F04DCC}"/>
                  </a:ext>
                </a:extLst>
              </p:cNvPr>
              <p:cNvSpPr txBox="1"/>
              <p:nvPr/>
            </p:nvSpPr>
            <p:spPr>
              <a:xfrm flipH="1">
                <a:off x="5641066" y="5930422"/>
                <a:ext cx="2368724" cy="320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sym typeface="Times New Roman" panose="02020603050405020304" pitchFamily="18" charset="0"/>
                  </a:rPr>
                  <a:t>抗疫互助小组</a:t>
                </a:r>
              </a:p>
            </p:txBody>
          </p:sp>
        </p:grpSp>
      </p:grpSp>
      <p:sp>
        <p:nvSpPr>
          <p:cNvPr id="52" name="标题 1">
            <a:extLst>
              <a:ext uri="{FF2B5EF4-FFF2-40B4-BE49-F238E27FC236}">
                <a16:creationId xmlns:a16="http://schemas.microsoft.com/office/drawing/2014/main" id="{785B2AEE-78BD-41C5-85CA-CCC4BE7BDD1C}"/>
              </a:ext>
            </a:extLst>
          </p:cNvPr>
          <p:cNvSpPr txBox="1">
            <a:spLocks/>
          </p:cNvSpPr>
          <p:nvPr/>
        </p:nvSpPr>
        <p:spPr>
          <a:xfrm>
            <a:off x="831367" y="-1725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4000" b="1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如何判断新闻价值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829778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3AF7371-FD92-41B9-9C8B-DD93603A4446}"/>
              </a:ext>
            </a:extLst>
          </p:cNvPr>
          <p:cNvGrpSpPr/>
          <p:nvPr/>
        </p:nvGrpSpPr>
        <p:grpSpPr>
          <a:xfrm>
            <a:off x="952545" y="1347378"/>
            <a:ext cx="4194102" cy="4195421"/>
            <a:chOff x="3148974" y="481047"/>
            <a:chExt cx="5894051" cy="5895905"/>
          </a:xfrm>
        </p:grpSpPr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472A9451-AE16-4058-AC32-BED35EB8F4C9}"/>
                </a:ext>
              </a:extLst>
            </p:cNvPr>
            <p:cNvGrpSpPr/>
            <p:nvPr/>
          </p:nvGrpSpPr>
          <p:grpSpPr>
            <a:xfrm>
              <a:off x="3148974" y="481047"/>
              <a:ext cx="5894051" cy="5895905"/>
              <a:chOff x="4170407" y="2098966"/>
              <a:chExt cx="1262785" cy="1263183"/>
            </a:xfrm>
          </p:grpSpPr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48C68C3-1498-43D3-BDFC-FF519BF517AB}"/>
                  </a:ext>
                </a:extLst>
              </p:cNvPr>
              <p:cNvSpPr/>
              <p:nvPr/>
            </p:nvSpPr>
            <p:spPr>
              <a:xfrm>
                <a:off x="4171950" y="2100907"/>
                <a:ext cx="1261242" cy="1261242"/>
              </a:xfrm>
              <a:prstGeom prst="ellipse">
                <a:avLst/>
              </a:prstGeom>
              <a:solidFill>
                <a:srgbClr val="E1EAF3"/>
              </a:solidFill>
              <a:ln>
                <a:noFill/>
              </a:ln>
              <a:effectLst>
                <a:innerShdw blurRad="228600" dist="177800" dir="13500000">
                  <a:prstClr val="black">
                    <a:alpha val="14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9A0E848-33C5-454D-B3C2-FDF719EB5EE2}"/>
                  </a:ext>
                </a:extLst>
              </p:cNvPr>
              <p:cNvSpPr/>
              <p:nvPr/>
            </p:nvSpPr>
            <p:spPr>
              <a:xfrm>
                <a:off x="4170407" y="2098966"/>
                <a:ext cx="1261242" cy="1261242"/>
              </a:xfrm>
              <a:prstGeom prst="ellipse">
                <a:avLst/>
              </a:prstGeom>
              <a:gradFill>
                <a:gsLst>
                  <a:gs pos="23000">
                    <a:srgbClr val="E1EAF3">
                      <a:alpha val="0"/>
                    </a:srgbClr>
                  </a:gs>
                  <a:gs pos="73000">
                    <a:srgbClr val="E1EAF3"/>
                  </a:gs>
                </a:gsLst>
                <a:lin ang="2700000" scaled="0"/>
              </a:gradFill>
              <a:ln>
                <a:noFill/>
              </a:ln>
              <a:effectLst>
                <a:innerShdw blurRad="342900" dist="190500" dir="2700000">
                  <a:schemeClr val="bg1">
                    <a:alpha val="48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</p:grp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B2F5B611-C1EF-4946-9D52-9DE8A2E32D5F}"/>
                </a:ext>
              </a:extLst>
            </p:cNvPr>
            <p:cNvGrpSpPr/>
            <p:nvPr/>
          </p:nvGrpSpPr>
          <p:grpSpPr>
            <a:xfrm>
              <a:off x="3677980" y="1039080"/>
              <a:ext cx="4914476" cy="4883321"/>
              <a:chOff x="7932659" y="1726167"/>
              <a:chExt cx="2596680" cy="2580216"/>
            </a:xfrm>
          </p:grpSpPr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5B2504A2-7ED3-4F36-9CD0-1FB516630FF7}"/>
                  </a:ext>
                </a:extLst>
              </p:cNvPr>
              <p:cNvSpPr/>
              <p:nvPr/>
            </p:nvSpPr>
            <p:spPr>
              <a:xfrm>
                <a:off x="7932659" y="1726167"/>
                <a:ext cx="2520753" cy="25207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3C0EE314-E8D8-4961-93DA-FFF5798AB378}"/>
                  </a:ext>
                </a:extLst>
              </p:cNvPr>
              <p:cNvSpPr/>
              <p:nvPr/>
            </p:nvSpPr>
            <p:spPr>
              <a:xfrm>
                <a:off x="8008587" y="1785631"/>
                <a:ext cx="2520752" cy="252075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71" name="椭圆 70">
                <a:extLst>
                  <a:ext uri="{FF2B5EF4-FFF2-40B4-BE49-F238E27FC236}">
                    <a16:creationId xmlns:a16="http://schemas.microsoft.com/office/drawing/2014/main" id="{2C23E25F-DB09-47D8-A879-8044C32E7668}"/>
                  </a:ext>
                </a:extLst>
              </p:cNvPr>
              <p:cNvSpPr/>
              <p:nvPr/>
            </p:nvSpPr>
            <p:spPr>
              <a:xfrm>
                <a:off x="8048417" y="1822198"/>
                <a:ext cx="2356338" cy="2356338"/>
              </a:xfrm>
              <a:prstGeom prst="ellipse">
                <a:avLst/>
              </a:prstGeom>
              <a:solidFill>
                <a:srgbClr val="E4ECF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010228EB-F856-4F5B-BBC0-8B43B7354A83}"/>
              </a:ext>
            </a:extLst>
          </p:cNvPr>
          <p:cNvGrpSpPr/>
          <p:nvPr/>
        </p:nvGrpSpPr>
        <p:grpSpPr>
          <a:xfrm>
            <a:off x="1145385" y="1713256"/>
            <a:ext cx="3607123" cy="3584256"/>
            <a:chOff x="7932659" y="1726167"/>
            <a:chExt cx="2596680" cy="2580216"/>
          </a:xfrm>
        </p:grpSpPr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C11682F8-B293-4682-A451-83AB6CC383A0}"/>
                </a:ext>
              </a:extLst>
            </p:cNvPr>
            <p:cNvSpPr/>
            <p:nvPr/>
          </p:nvSpPr>
          <p:spPr>
            <a:xfrm>
              <a:off x="7932659" y="1726167"/>
              <a:ext cx="2520753" cy="25207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593860E0-388C-4618-A442-EFC9BBB6F9C2}"/>
                </a:ext>
              </a:extLst>
            </p:cNvPr>
            <p:cNvSpPr/>
            <p:nvPr/>
          </p:nvSpPr>
          <p:spPr>
            <a:xfrm>
              <a:off x="8008587" y="1785631"/>
              <a:ext cx="2520752" cy="252075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93DED21E-FEE4-4C2F-95A8-D8941187E778}"/>
                </a:ext>
              </a:extLst>
            </p:cNvPr>
            <p:cNvSpPr/>
            <p:nvPr/>
          </p:nvSpPr>
          <p:spPr>
            <a:xfrm>
              <a:off x="8109171" y="1794701"/>
              <a:ext cx="2356338" cy="2356338"/>
            </a:xfrm>
            <a:prstGeom prst="ellipse">
              <a:avLst/>
            </a:prstGeom>
            <a:solidFill>
              <a:srgbClr val="E4ECF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DAC72F36-5823-4F84-A3A9-DE4F8D295701}"/>
              </a:ext>
            </a:extLst>
          </p:cNvPr>
          <p:cNvSpPr/>
          <p:nvPr/>
        </p:nvSpPr>
        <p:spPr>
          <a:xfrm>
            <a:off x="-627357" y="-108229"/>
            <a:ext cx="7080186" cy="7080172"/>
          </a:xfrm>
          <a:prstGeom prst="ellipse">
            <a:avLst/>
          </a:prstGeom>
          <a:noFill/>
          <a:ln w="63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3BBC4812-225B-4F9E-9783-0A21F14DD3C6}"/>
              </a:ext>
            </a:extLst>
          </p:cNvPr>
          <p:cNvSpPr/>
          <p:nvPr/>
        </p:nvSpPr>
        <p:spPr>
          <a:xfrm>
            <a:off x="-3440517" y="-2957595"/>
            <a:ext cx="12778931" cy="12778905"/>
          </a:xfrm>
          <a:prstGeom prst="ellipse">
            <a:avLst/>
          </a:prstGeom>
          <a:noFill/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0DD63953-A607-46D8-9024-EF404F731245}"/>
              </a:ext>
            </a:extLst>
          </p:cNvPr>
          <p:cNvSpPr/>
          <p:nvPr/>
        </p:nvSpPr>
        <p:spPr>
          <a:xfrm>
            <a:off x="-3664217" y="-3181295"/>
            <a:ext cx="13226330" cy="13226304"/>
          </a:xfrm>
          <a:prstGeom prst="ellipse">
            <a:avLst/>
          </a:prstGeom>
          <a:noFill/>
          <a:ln w="63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47B20D2-D1AF-4A26-A799-5747B114A2E9}"/>
              </a:ext>
            </a:extLst>
          </p:cNvPr>
          <p:cNvSpPr/>
          <p:nvPr/>
        </p:nvSpPr>
        <p:spPr>
          <a:xfrm>
            <a:off x="1746518" y="3431856"/>
            <a:ext cx="2404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新闻结构</a:t>
            </a: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78339391-FDEF-489B-BE8E-434924AE0004}"/>
              </a:ext>
            </a:extLst>
          </p:cNvPr>
          <p:cNvSpPr/>
          <p:nvPr/>
        </p:nvSpPr>
        <p:spPr>
          <a:xfrm>
            <a:off x="6369140" y="624274"/>
            <a:ext cx="4587537" cy="1629846"/>
          </a:xfrm>
          <a:custGeom>
            <a:avLst/>
            <a:gdLst>
              <a:gd name="connsiteX0" fmla="*/ 504176 w 4587537"/>
              <a:gd name="connsiteY0" fmla="*/ 0 h 1629846"/>
              <a:gd name="connsiteX1" fmla="*/ 4497928 w 4587537"/>
              <a:gd name="connsiteY1" fmla="*/ 0 h 1629846"/>
              <a:gd name="connsiteX2" fmla="*/ 4587537 w 4587537"/>
              <a:gd name="connsiteY2" fmla="*/ 89609 h 1629846"/>
              <a:gd name="connsiteX3" fmla="*/ 4587537 w 4587537"/>
              <a:gd name="connsiteY3" fmla="*/ 1540237 h 1629846"/>
              <a:gd name="connsiteX4" fmla="*/ 4497928 w 4587537"/>
              <a:gd name="connsiteY4" fmla="*/ 1629846 h 1629846"/>
              <a:gd name="connsiteX5" fmla="*/ 504176 w 4587537"/>
              <a:gd name="connsiteY5" fmla="*/ 1629846 h 1629846"/>
              <a:gd name="connsiteX6" fmla="*/ 414567 w 4587537"/>
              <a:gd name="connsiteY6" fmla="*/ 1540237 h 1629846"/>
              <a:gd name="connsiteX7" fmla="*/ 414567 w 4587537"/>
              <a:gd name="connsiteY7" fmla="*/ 1034992 h 1629846"/>
              <a:gd name="connsiteX8" fmla="*/ 0 w 4587537"/>
              <a:gd name="connsiteY8" fmla="*/ 1034992 h 1629846"/>
              <a:gd name="connsiteX9" fmla="*/ 414567 w 4587537"/>
              <a:gd name="connsiteY9" fmla="*/ 736770 h 1629846"/>
              <a:gd name="connsiteX10" fmla="*/ 414567 w 4587537"/>
              <a:gd name="connsiteY10" fmla="*/ 89609 h 1629846"/>
              <a:gd name="connsiteX11" fmla="*/ 504176 w 4587537"/>
              <a:gd name="connsiteY11" fmla="*/ 0 h 162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87537" h="1629846">
                <a:moveTo>
                  <a:pt x="504176" y="0"/>
                </a:moveTo>
                <a:lnTo>
                  <a:pt x="4497928" y="0"/>
                </a:lnTo>
                <a:cubicBezTo>
                  <a:pt x="4547418" y="0"/>
                  <a:pt x="4587537" y="40119"/>
                  <a:pt x="4587537" y="89609"/>
                </a:cubicBezTo>
                <a:lnTo>
                  <a:pt x="4587537" y="1540237"/>
                </a:lnTo>
                <a:cubicBezTo>
                  <a:pt x="4587537" y="1589727"/>
                  <a:pt x="4547418" y="1629846"/>
                  <a:pt x="4497928" y="1629846"/>
                </a:cubicBezTo>
                <a:lnTo>
                  <a:pt x="504176" y="1629846"/>
                </a:lnTo>
                <a:cubicBezTo>
                  <a:pt x="454686" y="1629846"/>
                  <a:pt x="414567" y="1589727"/>
                  <a:pt x="414567" y="1540237"/>
                </a:cubicBezTo>
                <a:lnTo>
                  <a:pt x="414567" y="1034992"/>
                </a:lnTo>
                <a:lnTo>
                  <a:pt x="0" y="1034992"/>
                </a:lnTo>
                <a:lnTo>
                  <a:pt x="414567" y="736770"/>
                </a:lnTo>
                <a:lnTo>
                  <a:pt x="414567" y="89609"/>
                </a:lnTo>
                <a:cubicBezTo>
                  <a:pt x="414567" y="40119"/>
                  <a:pt x="454686" y="0"/>
                  <a:pt x="504176" y="0"/>
                </a:cubicBezTo>
                <a:close/>
              </a:path>
            </a:pathLst>
          </a:custGeom>
          <a:solidFill>
            <a:srgbClr val="E1EAF3"/>
          </a:solidFill>
          <a:ln>
            <a:noFill/>
          </a:ln>
          <a:effectLst>
            <a:outerShdw blurRad="50800" dist="635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0362F19F-0DA4-4763-8F91-4C6047143A11}"/>
              </a:ext>
            </a:extLst>
          </p:cNvPr>
          <p:cNvSpPr/>
          <p:nvPr/>
        </p:nvSpPr>
        <p:spPr>
          <a:xfrm>
            <a:off x="6369140" y="4609594"/>
            <a:ext cx="4587537" cy="1629846"/>
          </a:xfrm>
          <a:custGeom>
            <a:avLst/>
            <a:gdLst>
              <a:gd name="connsiteX0" fmla="*/ 504176 w 4587537"/>
              <a:gd name="connsiteY0" fmla="*/ 0 h 1629846"/>
              <a:gd name="connsiteX1" fmla="*/ 4497928 w 4587537"/>
              <a:gd name="connsiteY1" fmla="*/ 0 h 1629846"/>
              <a:gd name="connsiteX2" fmla="*/ 4587537 w 4587537"/>
              <a:gd name="connsiteY2" fmla="*/ 89609 h 1629846"/>
              <a:gd name="connsiteX3" fmla="*/ 4587537 w 4587537"/>
              <a:gd name="connsiteY3" fmla="*/ 1540237 h 1629846"/>
              <a:gd name="connsiteX4" fmla="*/ 4497928 w 4587537"/>
              <a:gd name="connsiteY4" fmla="*/ 1629846 h 1629846"/>
              <a:gd name="connsiteX5" fmla="*/ 504176 w 4587537"/>
              <a:gd name="connsiteY5" fmla="*/ 1629846 h 1629846"/>
              <a:gd name="connsiteX6" fmla="*/ 414567 w 4587537"/>
              <a:gd name="connsiteY6" fmla="*/ 1540237 h 1629846"/>
              <a:gd name="connsiteX7" fmla="*/ 414567 w 4587537"/>
              <a:gd name="connsiteY7" fmla="*/ 1029355 h 1629846"/>
              <a:gd name="connsiteX8" fmla="*/ 0 w 4587537"/>
              <a:gd name="connsiteY8" fmla="*/ 731133 h 1629846"/>
              <a:gd name="connsiteX9" fmla="*/ 414567 w 4587537"/>
              <a:gd name="connsiteY9" fmla="*/ 731133 h 1629846"/>
              <a:gd name="connsiteX10" fmla="*/ 414567 w 4587537"/>
              <a:gd name="connsiteY10" fmla="*/ 89609 h 1629846"/>
              <a:gd name="connsiteX11" fmla="*/ 504176 w 4587537"/>
              <a:gd name="connsiteY11" fmla="*/ 0 h 162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87537" h="1629846">
                <a:moveTo>
                  <a:pt x="504176" y="0"/>
                </a:moveTo>
                <a:lnTo>
                  <a:pt x="4497928" y="0"/>
                </a:lnTo>
                <a:cubicBezTo>
                  <a:pt x="4547418" y="0"/>
                  <a:pt x="4587537" y="40119"/>
                  <a:pt x="4587537" y="89609"/>
                </a:cubicBezTo>
                <a:lnTo>
                  <a:pt x="4587537" y="1540237"/>
                </a:lnTo>
                <a:cubicBezTo>
                  <a:pt x="4587537" y="1589727"/>
                  <a:pt x="4547418" y="1629846"/>
                  <a:pt x="4497928" y="1629846"/>
                </a:cubicBezTo>
                <a:lnTo>
                  <a:pt x="504176" y="1629846"/>
                </a:lnTo>
                <a:cubicBezTo>
                  <a:pt x="454686" y="1629846"/>
                  <a:pt x="414567" y="1589727"/>
                  <a:pt x="414567" y="1540237"/>
                </a:cubicBezTo>
                <a:lnTo>
                  <a:pt x="414567" y="1029355"/>
                </a:lnTo>
                <a:lnTo>
                  <a:pt x="0" y="731133"/>
                </a:lnTo>
                <a:lnTo>
                  <a:pt x="414567" y="731133"/>
                </a:lnTo>
                <a:lnTo>
                  <a:pt x="414567" y="89609"/>
                </a:lnTo>
                <a:cubicBezTo>
                  <a:pt x="414567" y="40119"/>
                  <a:pt x="454686" y="0"/>
                  <a:pt x="504176" y="0"/>
                </a:cubicBezTo>
                <a:close/>
              </a:path>
            </a:pathLst>
          </a:custGeom>
          <a:solidFill>
            <a:srgbClr val="E1EAF3"/>
          </a:solidFill>
          <a:ln>
            <a:noFill/>
          </a:ln>
          <a:effectLst>
            <a:outerShdw blurRad="50800" dist="635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72689641-F29F-4B8F-B4FA-E99E71211955}"/>
              </a:ext>
            </a:extLst>
          </p:cNvPr>
          <p:cNvSpPr/>
          <p:nvPr/>
        </p:nvSpPr>
        <p:spPr>
          <a:xfrm>
            <a:off x="6925786" y="2616934"/>
            <a:ext cx="4590262" cy="1629846"/>
          </a:xfrm>
          <a:custGeom>
            <a:avLst/>
            <a:gdLst>
              <a:gd name="connsiteX0" fmla="*/ 506901 w 4590262"/>
              <a:gd name="connsiteY0" fmla="*/ 0 h 1629846"/>
              <a:gd name="connsiteX1" fmla="*/ 4500653 w 4590262"/>
              <a:gd name="connsiteY1" fmla="*/ 0 h 1629846"/>
              <a:gd name="connsiteX2" fmla="*/ 4590262 w 4590262"/>
              <a:gd name="connsiteY2" fmla="*/ 89609 h 1629846"/>
              <a:gd name="connsiteX3" fmla="*/ 4590262 w 4590262"/>
              <a:gd name="connsiteY3" fmla="*/ 1540237 h 1629846"/>
              <a:gd name="connsiteX4" fmla="*/ 4500653 w 4590262"/>
              <a:gd name="connsiteY4" fmla="*/ 1629846 h 1629846"/>
              <a:gd name="connsiteX5" fmla="*/ 506901 w 4590262"/>
              <a:gd name="connsiteY5" fmla="*/ 1629846 h 1629846"/>
              <a:gd name="connsiteX6" fmla="*/ 417292 w 4590262"/>
              <a:gd name="connsiteY6" fmla="*/ 1540237 h 1629846"/>
              <a:gd name="connsiteX7" fmla="*/ 417292 w 4590262"/>
              <a:gd name="connsiteY7" fmla="*/ 964955 h 1629846"/>
              <a:gd name="connsiteX8" fmla="*/ 0 w 4590262"/>
              <a:gd name="connsiteY8" fmla="*/ 809974 h 1629846"/>
              <a:gd name="connsiteX9" fmla="*/ 417292 w 4590262"/>
              <a:gd name="connsiteY9" fmla="*/ 664773 h 1629846"/>
              <a:gd name="connsiteX10" fmla="*/ 417292 w 4590262"/>
              <a:gd name="connsiteY10" fmla="*/ 89609 h 1629846"/>
              <a:gd name="connsiteX11" fmla="*/ 506901 w 4590262"/>
              <a:gd name="connsiteY11" fmla="*/ 0 h 162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90262" h="1629846">
                <a:moveTo>
                  <a:pt x="506901" y="0"/>
                </a:moveTo>
                <a:lnTo>
                  <a:pt x="4500653" y="0"/>
                </a:lnTo>
                <a:cubicBezTo>
                  <a:pt x="4550143" y="0"/>
                  <a:pt x="4590262" y="40119"/>
                  <a:pt x="4590262" y="89609"/>
                </a:cubicBezTo>
                <a:lnTo>
                  <a:pt x="4590262" y="1540237"/>
                </a:lnTo>
                <a:cubicBezTo>
                  <a:pt x="4590262" y="1589727"/>
                  <a:pt x="4550143" y="1629846"/>
                  <a:pt x="4500653" y="1629846"/>
                </a:cubicBezTo>
                <a:lnTo>
                  <a:pt x="506901" y="1629846"/>
                </a:lnTo>
                <a:cubicBezTo>
                  <a:pt x="457411" y="1629846"/>
                  <a:pt x="417292" y="1589727"/>
                  <a:pt x="417292" y="1540237"/>
                </a:cubicBezTo>
                <a:lnTo>
                  <a:pt x="417292" y="964955"/>
                </a:lnTo>
                <a:lnTo>
                  <a:pt x="0" y="809974"/>
                </a:lnTo>
                <a:lnTo>
                  <a:pt x="417292" y="664773"/>
                </a:lnTo>
                <a:lnTo>
                  <a:pt x="417292" y="89609"/>
                </a:lnTo>
                <a:cubicBezTo>
                  <a:pt x="417292" y="40119"/>
                  <a:pt x="457411" y="0"/>
                  <a:pt x="506901" y="0"/>
                </a:cubicBezTo>
                <a:close/>
              </a:path>
            </a:pathLst>
          </a:custGeom>
          <a:solidFill>
            <a:srgbClr val="E1EAF3"/>
          </a:solidFill>
          <a:ln>
            <a:noFill/>
          </a:ln>
          <a:effectLst>
            <a:outerShdw blurRad="50800" dist="635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6CA981D1-A18C-443F-A9E1-28D1D4D0AB66}"/>
              </a:ext>
            </a:extLst>
          </p:cNvPr>
          <p:cNvSpPr/>
          <p:nvPr/>
        </p:nvSpPr>
        <p:spPr>
          <a:xfrm>
            <a:off x="5921848" y="1618726"/>
            <a:ext cx="143916" cy="143916"/>
          </a:xfrm>
          <a:prstGeom prst="ellipse">
            <a:avLst/>
          </a:prstGeom>
          <a:solidFill>
            <a:srgbClr val="A0AF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4ED25EB5-C64D-4305-8C93-E21BF8BF6B19}"/>
              </a:ext>
            </a:extLst>
          </p:cNvPr>
          <p:cNvGrpSpPr/>
          <p:nvPr/>
        </p:nvGrpSpPr>
        <p:grpSpPr>
          <a:xfrm>
            <a:off x="5298335" y="1439197"/>
            <a:ext cx="188487" cy="187292"/>
            <a:chOff x="7932659" y="1726167"/>
            <a:chExt cx="2596680" cy="2580216"/>
          </a:xfrm>
        </p:grpSpPr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49B042BF-0383-4078-B310-25529FAF5ACE}"/>
                </a:ext>
              </a:extLst>
            </p:cNvPr>
            <p:cNvSpPr/>
            <p:nvPr/>
          </p:nvSpPr>
          <p:spPr>
            <a:xfrm>
              <a:off x="7932659" y="1726167"/>
              <a:ext cx="2520753" cy="25207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235B1034-9556-4EFC-8690-5C9F2790D268}"/>
                </a:ext>
              </a:extLst>
            </p:cNvPr>
            <p:cNvSpPr/>
            <p:nvPr/>
          </p:nvSpPr>
          <p:spPr>
            <a:xfrm>
              <a:off x="8008587" y="1785631"/>
              <a:ext cx="2520752" cy="252075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C5161080-63EF-4265-992A-EB292A4CF6B2}"/>
                </a:ext>
              </a:extLst>
            </p:cNvPr>
            <p:cNvSpPr/>
            <p:nvPr/>
          </p:nvSpPr>
          <p:spPr>
            <a:xfrm>
              <a:off x="8063458" y="1794701"/>
              <a:ext cx="2356338" cy="2356338"/>
            </a:xfrm>
            <a:prstGeom prst="ellipse">
              <a:avLst/>
            </a:prstGeom>
            <a:solidFill>
              <a:srgbClr val="E4ECF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77" name="椭圆 76">
            <a:extLst>
              <a:ext uri="{FF2B5EF4-FFF2-40B4-BE49-F238E27FC236}">
                <a16:creationId xmlns:a16="http://schemas.microsoft.com/office/drawing/2014/main" id="{59AE7ED5-6843-456E-91FB-FD50A3D981BA}"/>
              </a:ext>
            </a:extLst>
          </p:cNvPr>
          <p:cNvSpPr/>
          <p:nvPr/>
        </p:nvSpPr>
        <p:spPr>
          <a:xfrm>
            <a:off x="5921848" y="5142952"/>
            <a:ext cx="143916" cy="143916"/>
          </a:xfrm>
          <a:prstGeom prst="ellipse">
            <a:avLst/>
          </a:prstGeom>
          <a:solidFill>
            <a:srgbClr val="A0AF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id="{F8D3F59A-92E0-423D-820E-BE0437B2A4A0}"/>
              </a:ext>
            </a:extLst>
          </p:cNvPr>
          <p:cNvSpPr/>
          <p:nvPr/>
        </p:nvSpPr>
        <p:spPr>
          <a:xfrm>
            <a:off x="6386015" y="3353818"/>
            <a:ext cx="143916" cy="143916"/>
          </a:xfrm>
          <a:prstGeom prst="ellipse">
            <a:avLst/>
          </a:prstGeom>
          <a:solidFill>
            <a:srgbClr val="A0AF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79" name="任意多边形: 形状 78">
            <a:extLst>
              <a:ext uri="{FF2B5EF4-FFF2-40B4-BE49-F238E27FC236}">
                <a16:creationId xmlns:a16="http://schemas.microsoft.com/office/drawing/2014/main" id="{51D69DB8-A7B0-437B-A4D0-D044AE097E5E}"/>
              </a:ext>
            </a:extLst>
          </p:cNvPr>
          <p:cNvSpPr/>
          <p:nvPr/>
        </p:nvSpPr>
        <p:spPr>
          <a:xfrm>
            <a:off x="6372654" y="618560"/>
            <a:ext cx="4587537" cy="1629846"/>
          </a:xfrm>
          <a:custGeom>
            <a:avLst/>
            <a:gdLst>
              <a:gd name="connsiteX0" fmla="*/ 504176 w 4587537"/>
              <a:gd name="connsiteY0" fmla="*/ 0 h 1629846"/>
              <a:gd name="connsiteX1" fmla="*/ 4497928 w 4587537"/>
              <a:gd name="connsiteY1" fmla="*/ 0 h 1629846"/>
              <a:gd name="connsiteX2" fmla="*/ 4587537 w 4587537"/>
              <a:gd name="connsiteY2" fmla="*/ 89609 h 1629846"/>
              <a:gd name="connsiteX3" fmla="*/ 4587537 w 4587537"/>
              <a:gd name="connsiteY3" fmla="*/ 1540237 h 1629846"/>
              <a:gd name="connsiteX4" fmla="*/ 4497928 w 4587537"/>
              <a:gd name="connsiteY4" fmla="*/ 1629846 h 1629846"/>
              <a:gd name="connsiteX5" fmla="*/ 504176 w 4587537"/>
              <a:gd name="connsiteY5" fmla="*/ 1629846 h 1629846"/>
              <a:gd name="connsiteX6" fmla="*/ 414567 w 4587537"/>
              <a:gd name="connsiteY6" fmla="*/ 1540237 h 1629846"/>
              <a:gd name="connsiteX7" fmla="*/ 414567 w 4587537"/>
              <a:gd name="connsiteY7" fmla="*/ 1034992 h 1629846"/>
              <a:gd name="connsiteX8" fmla="*/ 0 w 4587537"/>
              <a:gd name="connsiteY8" fmla="*/ 1034992 h 1629846"/>
              <a:gd name="connsiteX9" fmla="*/ 414567 w 4587537"/>
              <a:gd name="connsiteY9" fmla="*/ 736770 h 1629846"/>
              <a:gd name="connsiteX10" fmla="*/ 414567 w 4587537"/>
              <a:gd name="connsiteY10" fmla="*/ 89609 h 1629846"/>
              <a:gd name="connsiteX11" fmla="*/ 504176 w 4587537"/>
              <a:gd name="connsiteY11" fmla="*/ 0 h 162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87537" h="1629846">
                <a:moveTo>
                  <a:pt x="504176" y="0"/>
                </a:moveTo>
                <a:lnTo>
                  <a:pt x="4497928" y="0"/>
                </a:lnTo>
                <a:cubicBezTo>
                  <a:pt x="4547418" y="0"/>
                  <a:pt x="4587537" y="40119"/>
                  <a:pt x="4587537" y="89609"/>
                </a:cubicBezTo>
                <a:lnTo>
                  <a:pt x="4587537" y="1540237"/>
                </a:lnTo>
                <a:cubicBezTo>
                  <a:pt x="4587537" y="1589727"/>
                  <a:pt x="4547418" y="1629846"/>
                  <a:pt x="4497928" y="1629846"/>
                </a:cubicBezTo>
                <a:lnTo>
                  <a:pt x="504176" y="1629846"/>
                </a:lnTo>
                <a:cubicBezTo>
                  <a:pt x="454686" y="1629846"/>
                  <a:pt x="414567" y="1589727"/>
                  <a:pt x="414567" y="1540237"/>
                </a:cubicBezTo>
                <a:lnTo>
                  <a:pt x="414567" y="1034992"/>
                </a:lnTo>
                <a:lnTo>
                  <a:pt x="0" y="1034992"/>
                </a:lnTo>
                <a:lnTo>
                  <a:pt x="414567" y="736770"/>
                </a:lnTo>
                <a:lnTo>
                  <a:pt x="414567" y="89609"/>
                </a:lnTo>
                <a:cubicBezTo>
                  <a:pt x="414567" y="40119"/>
                  <a:pt x="454686" y="0"/>
                  <a:pt x="504176" y="0"/>
                </a:cubicBezTo>
                <a:close/>
              </a:path>
            </a:pathLst>
          </a:custGeom>
          <a:solidFill>
            <a:srgbClr val="E1EAF3"/>
          </a:solidFill>
          <a:ln>
            <a:noFill/>
          </a:ln>
          <a:effectLst>
            <a:outerShdw blurRad="50800" dist="63500" dir="13500000" algn="b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80" name="任意多边形: 形状 79">
            <a:extLst>
              <a:ext uri="{FF2B5EF4-FFF2-40B4-BE49-F238E27FC236}">
                <a16:creationId xmlns:a16="http://schemas.microsoft.com/office/drawing/2014/main" id="{EEAB54AC-B44E-464C-9C33-5A29C365B333}"/>
              </a:ext>
            </a:extLst>
          </p:cNvPr>
          <p:cNvSpPr/>
          <p:nvPr/>
        </p:nvSpPr>
        <p:spPr>
          <a:xfrm>
            <a:off x="6372654" y="4603880"/>
            <a:ext cx="4587537" cy="1629846"/>
          </a:xfrm>
          <a:custGeom>
            <a:avLst/>
            <a:gdLst>
              <a:gd name="connsiteX0" fmla="*/ 504176 w 4587537"/>
              <a:gd name="connsiteY0" fmla="*/ 0 h 1629846"/>
              <a:gd name="connsiteX1" fmla="*/ 4497928 w 4587537"/>
              <a:gd name="connsiteY1" fmla="*/ 0 h 1629846"/>
              <a:gd name="connsiteX2" fmla="*/ 4587537 w 4587537"/>
              <a:gd name="connsiteY2" fmla="*/ 89609 h 1629846"/>
              <a:gd name="connsiteX3" fmla="*/ 4587537 w 4587537"/>
              <a:gd name="connsiteY3" fmla="*/ 1540237 h 1629846"/>
              <a:gd name="connsiteX4" fmla="*/ 4497928 w 4587537"/>
              <a:gd name="connsiteY4" fmla="*/ 1629846 h 1629846"/>
              <a:gd name="connsiteX5" fmla="*/ 504176 w 4587537"/>
              <a:gd name="connsiteY5" fmla="*/ 1629846 h 1629846"/>
              <a:gd name="connsiteX6" fmla="*/ 414567 w 4587537"/>
              <a:gd name="connsiteY6" fmla="*/ 1540237 h 1629846"/>
              <a:gd name="connsiteX7" fmla="*/ 414567 w 4587537"/>
              <a:gd name="connsiteY7" fmla="*/ 1029355 h 1629846"/>
              <a:gd name="connsiteX8" fmla="*/ 0 w 4587537"/>
              <a:gd name="connsiteY8" fmla="*/ 731133 h 1629846"/>
              <a:gd name="connsiteX9" fmla="*/ 414567 w 4587537"/>
              <a:gd name="connsiteY9" fmla="*/ 731133 h 1629846"/>
              <a:gd name="connsiteX10" fmla="*/ 414567 w 4587537"/>
              <a:gd name="connsiteY10" fmla="*/ 89609 h 1629846"/>
              <a:gd name="connsiteX11" fmla="*/ 504176 w 4587537"/>
              <a:gd name="connsiteY11" fmla="*/ 0 h 162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87537" h="1629846">
                <a:moveTo>
                  <a:pt x="504176" y="0"/>
                </a:moveTo>
                <a:lnTo>
                  <a:pt x="4497928" y="0"/>
                </a:lnTo>
                <a:cubicBezTo>
                  <a:pt x="4547418" y="0"/>
                  <a:pt x="4587537" y="40119"/>
                  <a:pt x="4587537" y="89609"/>
                </a:cubicBezTo>
                <a:lnTo>
                  <a:pt x="4587537" y="1540237"/>
                </a:lnTo>
                <a:cubicBezTo>
                  <a:pt x="4587537" y="1589727"/>
                  <a:pt x="4547418" y="1629846"/>
                  <a:pt x="4497928" y="1629846"/>
                </a:cubicBezTo>
                <a:lnTo>
                  <a:pt x="504176" y="1629846"/>
                </a:lnTo>
                <a:cubicBezTo>
                  <a:pt x="454686" y="1629846"/>
                  <a:pt x="414567" y="1589727"/>
                  <a:pt x="414567" y="1540237"/>
                </a:cubicBezTo>
                <a:lnTo>
                  <a:pt x="414567" y="1029355"/>
                </a:lnTo>
                <a:lnTo>
                  <a:pt x="0" y="731133"/>
                </a:lnTo>
                <a:lnTo>
                  <a:pt x="414567" y="731133"/>
                </a:lnTo>
                <a:lnTo>
                  <a:pt x="414567" y="89609"/>
                </a:lnTo>
                <a:cubicBezTo>
                  <a:pt x="414567" y="40119"/>
                  <a:pt x="454686" y="0"/>
                  <a:pt x="504176" y="0"/>
                </a:cubicBezTo>
                <a:close/>
              </a:path>
            </a:pathLst>
          </a:custGeom>
          <a:solidFill>
            <a:srgbClr val="E1EAF3"/>
          </a:solidFill>
          <a:ln>
            <a:noFill/>
          </a:ln>
          <a:effectLst>
            <a:outerShdw blurRad="50800" dist="63500" dir="13500000" algn="b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81" name="任意多边形: 形状 80">
            <a:extLst>
              <a:ext uri="{FF2B5EF4-FFF2-40B4-BE49-F238E27FC236}">
                <a16:creationId xmlns:a16="http://schemas.microsoft.com/office/drawing/2014/main" id="{F9F6D406-EA72-4E8F-B0EE-E33F05541B07}"/>
              </a:ext>
            </a:extLst>
          </p:cNvPr>
          <p:cNvSpPr/>
          <p:nvPr/>
        </p:nvSpPr>
        <p:spPr>
          <a:xfrm>
            <a:off x="6929300" y="2611220"/>
            <a:ext cx="4590262" cy="1629846"/>
          </a:xfrm>
          <a:custGeom>
            <a:avLst/>
            <a:gdLst>
              <a:gd name="connsiteX0" fmla="*/ 506901 w 4590262"/>
              <a:gd name="connsiteY0" fmla="*/ 0 h 1629846"/>
              <a:gd name="connsiteX1" fmla="*/ 4500653 w 4590262"/>
              <a:gd name="connsiteY1" fmla="*/ 0 h 1629846"/>
              <a:gd name="connsiteX2" fmla="*/ 4590262 w 4590262"/>
              <a:gd name="connsiteY2" fmla="*/ 89609 h 1629846"/>
              <a:gd name="connsiteX3" fmla="*/ 4590262 w 4590262"/>
              <a:gd name="connsiteY3" fmla="*/ 1540237 h 1629846"/>
              <a:gd name="connsiteX4" fmla="*/ 4500653 w 4590262"/>
              <a:gd name="connsiteY4" fmla="*/ 1629846 h 1629846"/>
              <a:gd name="connsiteX5" fmla="*/ 506901 w 4590262"/>
              <a:gd name="connsiteY5" fmla="*/ 1629846 h 1629846"/>
              <a:gd name="connsiteX6" fmla="*/ 417292 w 4590262"/>
              <a:gd name="connsiteY6" fmla="*/ 1540237 h 1629846"/>
              <a:gd name="connsiteX7" fmla="*/ 417292 w 4590262"/>
              <a:gd name="connsiteY7" fmla="*/ 964955 h 1629846"/>
              <a:gd name="connsiteX8" fmla="*/ 0 w 4590262"/>
              <a:gd name="connsiteY8" fmla="*/ 809974 h 1629846"/>
              <a:gd name="connsiteX9" fmla="*/ 417292 w 4590262"/>
              <a:gd name="connsiteY9" fmla="*/ 664773 h 1629846"/>
              <a:gd name="connsiteX10" fmla="*/ 417292 w 4590262"/>
              <a:gd name="connsiteY10" fmla="*/ 89609 h 1629846"/>
              <a:gd name="connsiteX11" fmla="*/ 506901 w 4590262"/>
              <a:gd name="connsiteY11" fmla="*/ 0 h 162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90262" h="1629846">
                <a:moveTo>
                  <a:pt x="506901" y="0"/>
                </a:moveTo>
                <a:lnTo>
                  <a:pt x="4500653" y="0"/>
                </a:lnTo>
                <a:cubicBezTo>
                  <a:pt x="4550143" y="0"/>
                  <a:pt x="4590262" y="40119"/>
                  <a:pt x="4590262" y="89609"/>
                </a:cubicBezTo>
                <a:lnTo>
                  <a:pt x="4590262" y="1540237"/>
                </a:lnTo>
                <a:cubicBezTo>
                  <a:pt x="4590262" y="1589727"/>
                  <a:pt x="4550143" y="1629846"/>
                  <a:pt x="4500653" y="1629846"/>
                </a:cubicBezTo>
                <a:lnTo>
                  <a:pt x="506901" y="1629846"/>
                </a:lnTo>
                <a:cubicBezTo>
                  <a:pt x="457411" y="1629846"/>
                  <a:pt x="417292" y="1589727"/>
                  <a:pt x="417292" y="1540237"/>
                </a:cubicBezTo>
                <a:lnTo>
                  <a:pt x="417292" y="964955"/>
                </a:lnTo>
                <a:lnTo>
                  <a:pt x="0" y="809974"/>
                </a:lnTo>
                <a:lnTo>
                  <a:pt x="417292" y="664773"/>
                </a:lnTo>
                <a:lnTo>
                  <a:pt x="417292" y="89609"/>
                </a:lnTo>
                <a:cubicBezTo>
                  <a:pt x="417292" y="40119"/>
                  <a:pt x="457411" y="0"/>
                  <a:pt x="506901" y="0"/>
                </a:cubicBezTo>
                <a:close/>
              </a:path>
            </a:pathLst>
          </a:custGeom>
          <a:solidFill>
            <a:srgbClr val="E1EAF3"/>
          </a:solidFill>
          <a:ln>
            <a:noFill/>
          </a:ln>
          <a:effectLst>
            <a:outerShdw blurRad="50800" dist="63500" dir="13500000" algn="b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48BFE450-4755-4075-94D3-EFC59D1EE7C0}"/>
              </a:ext>
            </a:extLst>
          </p:cNvPr>
          <p:cNvSpPr/>
          <p:nvPr/>
        </p:nvSpPr>
        <p:spPr>
          <a:xfrm>
            <a:off x="6957331" y="840417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基本元素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B6E34BD3-D698-487D-B850-749598B780D1}"/>
              </a:ext>
            </a:extLst>
          </p:cNvPr>
          <p:cNvSpPr/>
          <p:nvPr/>
        </p:nvSpPr>
        <p:spPr>
          <a:xfrm>
            <a:off x="6957330" y="1179269"/>
            <a:ext cx="4089281" cy="876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时间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when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、地点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where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、人物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who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、</a:t>
            </a:r>
            <a:endParaRPr lang="en-US" altLang="zh-CN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事实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what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、原因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why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、过程如何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How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F84E0B5E-5931-45DE-A40E-AB29E2CF3199}"/>
              </a:ext>
            </a:extLst>
          </p:cNvPr>
          <p:cNvSpPr/>
          <p:nvPr/>
        </p:nvSpPr>
        <p:spPr>
          <a:xfrm>
            <a:off x="6957331" y="476603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整体布局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1C1140EF-1998-4C35-8D1F-6DD5F37876D9}"/>
              </a:ext>
            </a:extLst>
          </p:cNvPr>
          <p:cNvSpPr/>
          <p:nvPr/>
        </p:nvSpPr>
        <p:spPr>
          <a:xfrm>
            <a:off x="6957331" y="5187143"/>
            <a:ext cx="3825720" cy="963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主要包括标题、导语、主体、背景、结语五个部分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94240BEF-33CD-4C59-A738-9832C52233E7}"/>
              </a:ext>
            </a:extLst>
          </p:cNvPr>
          <p:cNvSpPr/>
          <p:nvPr/>
        </p:nvSpPr>
        <p:spPr>
          <a:xfrm>
            <a:off x="7516702" y="2722547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实践要求</a:t>
            </a: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97BF2D78-4CF5-469F-A476-156A63490BBC}"/>
              </a:ext>
            </a:extLst>
          </p:cNvPr>
          <p:cNvSpPr/>
          <p:nvPr/>
        </p:nvSpPr>
        <p:spPr>
          <a:xfrm>
            <a:off x="7516702" y="3143655"/>
            <a:ext cx="3825721" cy="58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把</a:t>
            </a:r>
            <a:r>
              <a:rPr kumimoji="1" lang="en-US" altLang="zh-C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5W1H</a:t>
            </a:r>
            <a:r>
              <a:rPr kumimoji="1" lang="zh-CN" alt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放在整篇文章中</a:t>
            </a:r>
            <a:endParaRPr lang="zh-CN" altLang="en-US" sz="2400" b="0" i="0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0A6F6CA5-DB51-418D-AEA5-FEF8AD7A5FBE}"/>
              </a:ext>
            </a:extLst>
          </p:cNvPr>
          <p:cNvCxnSpPr/>
          <p:nvPr/>
        </p:nvCxnSpPr>
        <p:spPr>
          <a:xfrm>
            <a:off x="8153213" y="928763"/>
            <a:ext cx="0" cy="194933"/>
          </a:xfrm>
          <a:prstGeom prst="line">
            <a:avLst/>
          </a:prstGeom>
          <a:ln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>
            <a:extLst>
              <a:ext uri="{FF2B5EF4-FFF2-40B4-BE49-F238E27FC236}">
                <a16:creationId xmlns:a16="http://schemas.microsoft.com/office/drawing/2014/main" id="{A3EE0DCB-6A2A-4DE1-BE2C-B9FFE5B1CFFC}"/>
              </a:ext>
            </a:extLst>
          </p:cNvPr>
          <p:cNvCxnSpPr/>
          <p:nvPr/>
        </p:nvCxnSpPr>
        <p:spPr>
          <a:xfrm>
            <a:off x="8641455" y="2827693"/>
            <a:ext cx="0" cy="194933"/>
          </a:xfrm>
          <a:prstGeom prst="line">
            <a:avLst/>
          </a:prstGeom>
          <a:ln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>
            <a:extLst>
              <a:ext uri="{FF2B5EF4-FFF2-40B4-BE49-F238E27FC236}">
                <a16:creationId xmlns:a16="http://schemas.microsoft.com/office/drawing/2014/main" id="{AC0D915C-3E14-41C2-A2C8-585BB7AD3F29}"/>
              </a:ext>
            </a:extLst>
          </p:cNvPr>
          <p:cNvCxnSpPr/>
          <p:nvPr/>
        </p:nvCxnSpPr>
        <p:spPr>
          <a:xfrm>
            <a:off x="8043522" y="4860027"/>
            <a:ext cx="0" cy="194933"/>
          </a:xfrm>
          <a:prstGeom prst="line">
            <a:avLst/>
          </a:prstGeom>
          <a:ln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science-lab_79647">
            <a:extLst>
              <a:ext uri="{FF2B5EF4-FFF2-40B4-BE49-F238E27FC236}">
                <a16:creationId xmlns:a16="http://schemas.microsoft.com/office/drawing/2014/main" id="{96BB47F1-A284-4F52-BC4A-074C928D3720}"/>
              </a:ext>
            </a:extLst>
          </p:cNvPr>
          <p:cNvSpPr>
            <a:spLocks noChangeAspect="1"/>
          </p:cNvSpPr>
          <p:nvPr/>
        </p:nvSpPr>
        <p:spPr bwMode="auto">
          <a:xfrm>
            <a:off x="8762304" y="2736752"/>
            <a:ext cx="242030" cy="287085"/>
          </a:xfrm>
          <a:custGeom>
            <a:avLst/>
            <a:gdLst>
              <a:gd name="T0" fmla="*/ 1527 w 3741"/>
              <a:gd name="T1" fmla="*/ 4445 h 4445"/>
              <a:gd name="T2" fmla="*/ 734 w 3741"/>
              <a:gd name="T3" fmla="*/ 4445 h 4445"/>
              <a:gd name="T4" fmla="*/ 734 w 3741"/>
              <a:gd name="T5" fmla="*/ 4231 h 4445"/>
              <a:gd name="T6" fmla="*/ 1420 w 3741"/>
              <a:gd name="T7" fmla="*/ 3761 h 4445"/>
              <a:gd name="T8" fmla="*/ 107 w 3741"/>
              <a:gd name="T9" fmla="*/ 2938 h 4445"/>
              <a:gd name="T10" fmla="*/ 107 w 3741"/>
              <a:gd name="T11" fmla="*/ 2725 h 4445"/>
              <a:gd name="T12" fmla="*/ 1546 w 3741"/>
              <a:gd name="T13" fmla="*/ 2832 h 4445"/>
              <a:gd name="T14" fmla="*/ 1418 w 3741"/>
              <a:gd name="T15" fmla="*/ 2938 h 4445"/>
              <a:gd name="T16" fmla="*/ 2809 w 3741"/>
              <a:gd name="T17" fmla="*/ 2216 h 4445"/>
              <a:gd name="T18" fmla="*/ 2657 w 3741"/>
              <a:gd name="T19" fmla="*/ 2109 h 4445"/>
              <a:gd name="T20" fmla="*/ 2809 w 3741"/>
              <a:gd name="T21" fmla="*/ 2003 h 4445"/>
              <a:gd name="T22" fmla="*/ 1609 w 3741"/>
              <a:gd name="T23" fmla="*/ 1202 h 4445"/>
              <a:gd name="T24" fmla="*/ 1682 w 3741"/>
              <a:gd name="T25" fmla="*/ 1328 h 4445"/>
              <a:gd name="T26" fmla="*/ 1635 w 3741"/>
              <a:gd name="T27" fmla="*/ 1536 h 4445"/>
              <a:gd name="T28" fmla="*/ 1471 w 3741"/>
              <a:gd name="T29" fmla="*/ 1824 h 4445"/>
              <a:gd name="T30" fmla="*/ 1646 w 3741"/>
              <a:gd name="T31" fmla="*/ 1973 h 4445"/>
              <a:gd name="T32" fmla="*/ 1323 w 3741"/>
              <a:gd name="T33" fmla="*/ 2010 h 4445"/>
              <a:gd name="T34" fmla="*/ 648 w 3741"/>
              <a:gd name="T35" fmla="*/ 1857 h 4445"/>
              <a:gd name="T36" fmla="*/ 451 w 3741"/>
              <a:gd name="T37" fmla="*/ 1813 h 4445"/>
              <a:gd name="T38" fmla="*/ 497 w 3741"/>
              <a:gd name="T39" fmla="*/ 1605 h 4445"/>
              <a:gd name="T40" fmla="*/ 659 w 3741"/>
              <a:gd name="T41" fmla="*/ 1316 h 4445"/>
              <a:gd name="T42" fmla="*/ 487 w 3741"/>
              <a:gd name="T43" fmla="*/ 1168 h 4445"/>
              <a:gd name="T44" fmla="*/ 705 w 3741"/>
              <a:gd name="T45" fmla="*/ 1108 h 4445"/>
              <a:gd name="T46" fmla="*/ 978 w 3741"/>
              <a:gd name="T47" fmla="*/ 21 h 4445"/>
              <a:gd name="T48" fmla="*/ 1731 w 3741"/>
              <a:gd name="T49" fmla="*/ 158 h 4445"/>
              <a:gd name="T50" fmla="*/ 1786 w 3741"/>
              <a:gd name="T51" fmla="*/ 401 h 4445"/>
              <a:gd name="T52" fmla="*/ 3579 w 3741"/>
              <a:gd name="T53" fmla="*/ 2003 h 4445"/>
              <a:gd name="T54" fmla="*/ 3741 w 3741"/>
              <a:gd name="T55" fmla="*/ 2109 h 4445"/>
              <a:gd name="T56" fmla="*/ 3579 w 3741"/>
              <a:gd name="T57" fmla="*/ 2216 h 4445"/>
              <a:gd name="T58" fmla="*/ 2323 w 3741"/>
              <a:gd name="T59" fmla="*/ 4231 h 4445"/>
              <a:gd name="T60" fmla="*/ 3115 w 3741"/>
              <a:gd name="T61" fmla="*/ 4338 h 4445"/>
              <a:gd name="T62" fmla="*/ 2218 w 3741"/>
              <a:gd name="T63" fmla="*/ 4445 h 4445"/>
              <a:gd name="T64" fmla="*/ 1633 w 3741"/>
              <a:gd name="T65" fmla="*/ 4231 h 4445"/>
              <a:gd name="T66" fmla="*/ 2109 w 3741"/>
              <a:gd name="T67" fmla="*/ 3820 h 4445"/>
              <a:gd name="T68" fmla="*/ 1633 w 3741"/>
              <a:gd name="T69" fmla="*/ 4231 h 4445"/>
              <a:gd name="T70" fmla="*/ 1871 w 3741"/>
              <a:gd name="T71" fmla="*/ 3607 h 4445"/>
              <a:gd name="T72" fmla="*/ 3024 w 3741"/>
              <a:gd name="T73" fmla="*/ 2216 h 4445"/>
              <a:gd name="T74" fmla="*/ 1063 w 3741"/>
              <a:gd name="T75" fmla="*/ 2938 h 4445"/>
              <a:gd name="T76" fmla="*/ 3024 w 3741"/>
              <a:gd name="T77" fmla="*/ 2003 h 4445"/>
              <a:gd name="T78" fmla="*/ 1871 w 3741"/>
              <a:gd name="T79" fmla="*/ 612 h 4445"/>
              <a:gd name="T80" fmla="*/ 1660 w 3741"/>
              <a:gd name="T81" fmla="*/ 971 h 4445"/>
              <a:gd name="T82" fmla="*/ 3024 w 3741"/>
              <a:gd name="T83" fmla="*/ 2003 h 4445"/>
              <a:gd name="T84" fmla="*/ 1263 w 3741"/>
              <a:gd name="T85" fmla="*/ 1777 h 4445"/>
              <a:gd name="T86" fmla="*/ 867 w 3741"/>
              <a:gd name="T87" fmla="*/ 1363 h 4445"/>
              <a:gd name="T88" fmla="*/ 913 w 3741"/>
              <a:gd name="T89" fmla="*/ 1155 h 4445"/>
              <a:gd name="T90" fmla="*/ 1545 w 3741"/>
              <a:gd name="T91" fmla="*/ 501 h 4445"/>
              <a:gd name="T92" fmla="*/ 1580 w 3741"/>
              <a:gd name="T93" fmla="*/ 343 h 4445"/>
              <a:gd name="T94" fmla="*/ 913 w 3741"/>
              <a:gd name="T95" fmla="*/ 1155 h 4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741" h="4445">
                <a:moveTo>
                  <a:pt x="2216" y="4445"/>
                </a:moveTo>
                <a:lnTo>
                  <a:pt x="1527" y="4445"/>
                </a:lnTo>
                <a:cubicBezTo>
                  <a:pt x="1526" y="4445"/>
                  <a:pt x="1525" y="4445"/>
                  <a:pt x="1524" y="4445"/>
                </a:cubicBezTo>
                <a:lnTo>
                  <a:pt x="734" y="4445"/>
                </a:lnTo>
                <a:cubicBezTo>
                  <a:pt x="675" y="4445"/>
                  <a:pt x="627" y="4397"/>
                  <a:pt x="627" y="4338"/>
                </a:cubicBezTo>
                <a:cubicBezTo>
                  <a:pt x="627" y="4279"/>
                  <a:pt x="675" y="4231"/>
                  <a:pt x="734" y="4231"/>
                </a:cubicBezTo>
                <a:lnTo>
                  <a:pt x="1420" y="4231"/>
                </a:lnTo>
                <a:lnTo>
                  <a:pt x="1420" y="3761"/>
                </a:lnTo>
                <a:cubicBezTo>
                  <a:pt x="979" y="3641"/>
                  <a:pt x="602" y="3349"/>
                  <a:pt x="374" y="2938"/>
                </a:cubicBezTo>
                <a:lnTo>
                  <a:pt x="107" y="2938"/>
                </a:lnTo>
                <a:cubicBezTo>
                  <a:pt x="48" y="2938"/>
                  <a:pt x="0" y="2891"/>
                  <a:pt x="0" y="2832"/>
                </a:cubicBezTo>
                <a:cubicBezTo>
                  <a:pt x="0" y="2773"/>
                  <a:pt x="48" y="2725"/>
                  <a:pt x="107" y="2725"/>
                </a:cubicBezTo>
                <a:lnTo>
                  <a:pt x="1440" y="2725"/>
                </a:lnTo>
                <a:cubicBezTo>
                  <a:pt x="1499" y="2725"/>
                  <a:pt x="1546" y="2773"/>
                  <a:pt x="1546" y="2832"/>
                </a:cubicBezTo>
                <a:cubicBezTo>
                  <a:pt x="1546" y="2891"/>
                  <a:pt x="1499" y="2938"/>
                  <a:pt x="1440" y="2938"/>
                </a:cubicBezTo>
                <a:lnTo>
                  <a:pt x="1418" y="2938"/>
                </a:lnTo>
                <a:cubicBezTo>
                  <a:pt x="1555" y="3014"/>
                  <a:pt x="1709" y="3054"/>
                  <a:pt x="1871" y="3054"/>
                </a:cubicBezTo>
                <a:cubicBezTo>
                  <a:pt x="2356" y="3054"/>
                  <a:pt x="2756" y="2687"/>
                  <a:pt x="2809" y="2216"/>
                </a:cubicBezTo>
                <a:lnTo>
                  <a:pt x="2764" y="2216"/>
                </a:lnTo>
                <a:cubicBezTo>
                  <a:pt x="2705" y="2216"/>
                  <a:pt x="2657" y="2168"/>
                  <a:pt x="2657" y="2109"/>
                </a:cubicBezTo>
                <a:cubicBezTo>
                  <a:pt x="2657" y="2050"/>
                  <a:pt x="2705" y="2003"/>
                  <a:pt x="2764" y="2003"/>
                </a:cubicBezTo>
                <a:lnTo>
                  <a:pt x="2809" y="2003"/>
                </a:lnTo>
                <a:cubicBezTo>
                  <a:pt x="2756" y="1532"/>
                  <a:pt x="2356" y="1165"/>
                  <a:pt x="1871" y="1165"/>
                </a:cubicBezTo>
                <a:cubicBezTo>
                  <a:pt x="1782" y="1165"/>
                  <a:pt x="1694" y="1178"/>
                  <a:pt x="1609" y="1202"/>
                </a:cubicBezTo>
                <a:lnTo>
                  <a:pt x="1586" y="1306"/>
                </a:lnTo>
                <a:lnTo>
                  <a:pt x="1682" y="1328"/>
                </a:lnTo>
                <a:cubicBezTo>
                  <a:pt x="1740" y="1341"/>
                  <a:pt x="1776" y="1398"/>
                  <a:pt x="1763" y="1456"/>
                </a:cubicBezTo>
                <a:cubicBezTo>
                  <a:pt x="1750" y="1513"/>
                  <a:pt x="1693" y="1549"/>
                  <a:pt x="1635" y="1536"/>
                </a:cubicBezTo>
                <a:lnTo>
                  <a:pt x="1540" y="1515"/>
                </a:lnTo>
                <a:lnTo>
                  <a:pt x="1471" y="1824"/>
                </a:lnTo>
                <a:lnTo>
                  <a:pt x="1565" y="1846"/>
                </a:lnTo>
                <a:cubicBezTo>
                  <a:pt x="1623" y="1859"/>
                  <a:pt x="1659" y="1916"/>
                  <a:pt x="1646" y="1973"/>
                </a:cubicBezTo>
                <a:cubicBezTo>
                  <a:pt x="1633" y="2031"/>
                  <a:pt x="1576" y="2067"/>
                  <a:pt x="1518" y="2054"/>
                </a:cubicBezTo>
                <a:lnTo>
                  <a:pt x="1323" y="2010"/>
                </a:lnTo>
                <a:cubicBezTo>
                  <a:pt x="1322" y="2009"/>
                  <a:pt x="1321" y="2009"/>
                  <a:pt x="1321" y="2009"/>
                </a:cubicBezTo>
                <a:lnTo>
                  <a:pt x="648" y="1857"/>
                </a:lnTo>
                <a:cubicBezTo>
                  <a:pt x="648" y="1857"/>
                  <a:pt x="647" y="1857"/>
                  <a:pt x="646" y="1857"/>
                </a:cubicBezTo>
                <a:lnTo>
                  <a:pt x="451" y="1813"/>
                </a:lnTo>
                <a:cubicBezTo>
                  <a:pt x="393" y="1800"/>
                  <a:pt x="357" y="1743"/>
                  <a:pt x="370" y="1685"/>
                </a:cubicBezTo>
                <a:cubicBezTo>
                  <a:pt x="383" y="1628"/>
                  <a:pt x="440" y="1592"/>
                  <a:pt x="497" y="1605"/>
                </a:cubicBezTo>
                <a:lnTo>
                  <a:pt x="591" y="1626"/>
                </a:lnTo>
                <a:lnTo>
                  <a:pt x="659" y="1316"/>
                </a:lnTo>
                <a:lnTo>
                  <a:pt x="567" y="1295"/>
                </a:lnTo>
                <a:cubicBezTo>
                  <a:pt x="510" y="1282"/>
                  <a:pt x="474" y="1225"/>
                  <a:pt x="487" y="1168"/>
                </a:cubicBezTo>
                <a:cubicBezTo>
                  <a:pt x="500" y="1110"/>
                  <a:pt x="557" y="1074"/>
                  <a:pt x="614" y="1087"/>
                </a:cubicBezTo>
                <a:lnTo>
                  <a:pt x="705" y="1108"/>
                </a:lnTo>
                <a:lnTo>
                  <a:pt x="931" y="88"/>
                </a:lnTo>
                <a:cubicBezTo>
                  <a:pt x="937" y="60"/>
                  <a:pt x="954" y="36"/>
                  <a:pt x="978" y="21"/>
                </a:cubicBezTo>
                <a:cubicBezTo>
                  <a:pt x="1002" y="5"/>
                  <a:pt x="1031" y="0"/>
                  <a:pt x="1059" y="7"/>
                </a:cubicBezTo>
                <a:lnTo>
                  <a:pt x="1731" y="158"/>
                </a:lnTo>
                <a:cubicBezTo>
                  <a:pt x="1788" y="171"/>
                  <a:pt x="1824" y="228"/>
                  <a:pt x="1812" y="285"/>
                </a:cubicBezTo>
                <a:lnTo>
                  <a:pt x="1786" y="401"/>
                </a:lnTo>
                <a:cubicBezTo>
                  <a:pt x="1814" y="399"/>
                  <a:pt x="1843" y="398"/>
                  <a:pt x="1871" y="398"/>
                </a:cubicBezTo>
                <a:cubicBezTo>
                  <a:pt x="2779" y="398"/>
                  <a:pt x="3524" y="1109"/>
                  <a:pt x="3579" y="2003"/>
                </a:cubicBezTo>
                <a:lnTo>
                  <a:pt x="3634" y="2003"/>
                </a:lnTo>
                <a:cubicBezTo>
                  <a:pt x="3693" y="2003"/>
                  <a:pt x="3741" y="2051"/>
                  <a:pt x="3741" y="2109"/>
                </a:cubicBezTo>
                <a:cubicBezTo>
                  <a:pt x="3741" y="2168"/>
                  <a:pt x="3693" y="2216"/>
                  <a:pt x="3634" y="2216"/>
                </a:cubicBezTo>
                <a:lnTo>
                  <a:pt x="3579" y="2216"/>
                </a:lnTo>
                <a:cubicBezTo>
                  <a:pt x="3533" y="2956"/>
                  <a:pt x="3015" y="3571"/>
                  <a:pt x="2323" y="3760"/>
                </a:cubicBezTo>
                <a:lnTo>
                  <a:pt x="2323" y="4231"/>
                </a:lnTo>
                <a:lnTo>
                  <a:pt x="3008" y="4231"/>
                </a:lnTo>
                <a:cubicBezTo>
                  <a:pt x="3067" y="4231"/>
                  <a:pt x="3115" y="4279"/>
                  <a:pt x="3115" y="4338"/>
                </a:cubicBezTo>
                <a:cubicBezTo>
                  <a:pt x="3115" y="4397"/>
                  <a:pt x="3067" y="4445"/>
                  <a:pt x="3008" y="4445"/>
                </a:cubicBezTo>
                <a:lnTo>
                  <a:pt x="2218" y="4445"/>
                </a:lnTo>
                <a:cubicBezTo>
                  <a:pt x="2217" y="4445"/>
                  <a:pt x="2217" y="4445"/>
                  <a:pt x="2216" y="4445"/>
                </a:cubicBezTo>
                <a:close/>
                <a:moveTo>
                  <a:pt x="1633" y="4231"/>
                </a:moveTo>
                <a:lnTo>
                  <a:pt x="2109" y="4231"/>
                </a:lnTo>
                <a:lnTo>
                  <a:pt x="2109" y="3820"/>
                </a:lnTo>
                <a:lnTo>
                  <a:pt x="1633" y="3820"/>
                </a:lnTo>
                <a:lnTo>
                  <a:pt x="1633" y="4231"/>
                </a:lnTo>
                <a:close/>
                <a:moveTo>
                  <a:pt x="623" y="2938"/>
                </a:moveTo>
                <a:cubicBezTo>
                  <a:pt x="899" y="3355"/>
                  <a:pt x="1363" y="3607"/>
                  <a:pt x="1871" y="3607"/>
                </a:cubicBezTo>
                <a:cubicBezTo>
                  <a:pt x="2661" y="3607"/>
                  <a:pt x="3310" y="2992"/>
                  <a:pt x="3365" y="2216"/>
                </a:cubicBezTo>
                <a:lnTo>
                  <a:pt x="3024" y="2216"/>
                </a:lnTo>
                <a:cubicBezTo>
                  <a:pt x="2970" y="2805"/>
                  <a:pt x="2474" y="3267"/>
                  <a:pt x="1871" y="3267"/>
                </a:cubicBezTo>
                <a:cubicBezTo>
                  <a:pt x="1566" y="3267"/>
                  <a:pt x="1280" y="3151"/>
                  <a:pt x="1063" y="2938"/>
                </a:cubicBezTo>
                <a:lnTo>
                  <a:pt x="623" y="2938"/>
                </a:lnTo>
                <a:close/>
                <a:moveTo>
                  <a:pt x="3024" y="2003"/>
                </a:moveTo>
                <a:lnTo>
                  <a:pt x="3365" y="2003"/>
                </a:lnTo>
                <a:cubicBezTo>
                  <a:pt x="3310" y="1226"/>
                  <a:pt x="2661" y="612"/>
                  <a:pt x="1871" y="612"/>
                </a:cubicBezTo>
                <a:cubicBezTo>
                  <a:pt x="1827" y="612"/>
                  <a:pt x="1782" y="614"/>
                  <a:pt x="1738" y="618"/>
                </a:cubicBezTo>
                <a:lnTo>
                  <a:pt x="1660" y="971"/>
                </a:lnTo>
                <a:cubicBezTo>
                  <a:pt x="1729" y="958"/>
                  <a:pt x="1800" y="952"/>
                  <a:pt x="1871" y="952"/>
                </a:cubicBezTo>
                <a:cubicBezTo>
                  <a:pt x="2474" y="952"/>
                  <a:pt x="2970" y="1414"/>
                  <a:pt x="3024" y="2003"/>
                </a:cubicBezTo>
                <a:close/>
                <a:moveTo>
                  <a:pt x="799" y="1673"/>
                </a:moveTo>
                <a:lnTo>
                  <a:pt x="1263" y="1777"/>
                </a:lnTo>
                <a:lnTo>
                  <a:pt x="1332" y="1468"/>
                </a:lnTo>
                <a:lnTo>
                  <a:pt x="867" y="1363"/>
                </a:lnTo>
                <a:lnTo>
                  <a:pt x="799" y="1673"/>
                </a:lnTo>
                <a:close/>
                <a:moveTo>
                  <a:pt x="913" y="1155"/>
                </a:moveTo>
                <a:lnTo>
                  <a:pt x="1378" y="1259"/>
                </a:lnTo>
                <a:lnTo>
                  <a:pt x="1545" y="501"/>
                </a:lnTo>
                <a:cubicBezTo>
                  <a:pt x="1546" y="498"/>
                  <a:pt x="1546" y="496"/>
                  <a:pt x="1547" y="493"/>
                </a:cubicBezTo>
                <a:lnTo>
                  <a:pt x="1580" y="343"/>
                </a:lnTo>
                <a:lnTo>
                  <a:pt x="1116" y="238"/>
                </a:lnTo>
                <a:lnTo>
                  <a:pt x="913" y="1155"/>
                </a:lnTo>
                <a:close/>
              </a:path>
            </a:pathLst>
          </a:custGeom>
          <a:solidFill>
            <a:srgbClr val="3484FE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86" name="science-symbol_77514">
            <a:extLst>
              <a:ext uri="{FF2B5EF4-FFF2-40B4-BE49-F238E27FC236}">
                <a16:creationId xmlns:a16="http://schemas.microsoft.com/office/drawing/2014/main" id="{D3406F83-44F6-479C-856D-D48D87ADA1B0}"/>
              </a:ext>
            </a:extLst>
          </p:cNvPr>
          <p:cNvSpPr>
            <a:spLocks noChangeAspect="1"/>
          </p:cNvSpPr>
          <p:nvPr/>
        </p:nvSpPr>
        <p:spPr bwMode="auto">
          <a:xfrm>
            <a:off x="8246722" y="917801"/>
            <a:ext cx="283898" cy="236297"/>
          </a:xfrm>
          <a:custGeom>
            <a:avLst/>
            <a:gdLst>
              <a:gd name="connsiteX0" fmla="*/ 503223 w 608704"/>
              <a:gd name="connsiteY0" fmla="*/ 280501 h 506643"/>
              <a:gd name="connsiteX1" fmla="*/ 397742 w 608704"/>
              <a:gd name="connsiteY1" fmla="*/ 375472 h 506643"/>
              <a:gd name="connsiteX2" fmla="*/ 339407 w 608704"/>
              <a:gd name="connsiteY2" fmla="*/ 416440 h 506643"/>
              <a:gd name="connsiteX3" fmla="*/ 510533 w 608704"/>
              <a:gd name="connsiteY3" fmla="*/ 470889 h 506643"/>
              <a:gd name="connsiteX4" fmla="*/ 564393 w 608704"/>
              <a:gd name="connsiteY4" fmla="*/ 451746 h 506643"/>
              <a:gd name="connsiteX5" fmla="*/ 541417 w 608704"/>
              <a:gd name="connsiteY5" fmla="*/ 334132 h 506643"/>
              <a:gd name="connsiteX6" fmla="*/ 503223 w 608704"/>
              <a:gd name="connsiteY6" fmla="*/ 280501 h 506643"/>
              <a:gd name="connsiteX7" fmla="*/ 105469 w 608704"/>
              <a:gd name="connsiteY7" fmla="*/ 280427 h 506643"/>
              <a:gd name="connsiteX8" fmla="*/ 67201 w 608704"/>
              <a:gd name="connsiteY8" fmla="*/ 334132 h 506643"/>
              <a:gd name="connsiteX9" fmla="*/ 44225 w 608704"/>
              <a:gd name="connsiteY9" fmla="*/ 451746 h 506643"/>
              <a:gd name="connsiteX10" fmla="*/ 163879 w 608704"/>
              <a:gd name="connsiteY10" fmla="*/ 460536 h 506643"/>
              <a:gd name="connsiteX11" fmla="*/ 269285 w 608704"/>
              <a:gd name="connsiteY11" fmla="*/ 416514 h 506643"/>
              <a:gd name="connsiteX12" fmla="*/ 210875 w 608704"/>
              <a:gd name="connsiteY12" fmla="*/ 375472 h 506643"/>
              <a:gd name="connsiteX13" fmla="*/ 105469 w 608704"/>
              <a:gd name="connsiteY13" fmla="*/ 280427 h 506643"/>
              <a:gd name="connsiteX14" fmla="*/ 304308 w 608704"/>
              <a:gd name="connsiteY14" fmla="*/ 209109 h 506643"/>
              <a:gd name="connsiteX15" fmla="*/ 260007 w 608704"/>
              <a:gd name="connsiteY15" fmla="*/ 253276 h 506643"/>
              <a:gd name="connsiteX16" fmla="*/ 304308 w 608704"/>
              <a:gd name="connsiteY16" fmla="*/ 297517 h 506643"/>
              <a:gd name="connsiteX17" fmla="*/ 348535 w 608704"/>
              <a:gd name="connsiteY17" fmla="*/ 253276 h 506643"/>
              <a:gd name="connsiteX18" fmla="*/ 304308 w 608704"/>
              <a:gd name="connsiteY18" fmla="*/ 209109 h 506643"/>
              <a:gd name="connsiteX19" fmla="*/ 304308 w 608704"/>
              <a:gd name="connsiteY19" fmla="*/ 173433 h 506643"/>
              <a:gd name="connsiteX20" fmla="*/ 384259 w 608704"/>
              <a:gd name="connsiteY20" fmla="*/ 253276 h 506643"/>
              <a:gd name="connsiteX21" fmla="*/ 304308 w 608704"/>
              <a:gd name="connsiteY21" fmla="*/ 333193 h 506643"/>
              <a:gd name="connsiteX22" fmla="*/ 224358 w 608704"/>
              <a:gd name="connsiteY22" fmla="*/ 253276 h 506643"/>
              <a:gd name="connsiteX23" fmla="*/ 304308 w 608704"/>
              <a:gd name="connsiteY23" fmla="*/ 173433 h 506643"/>
              <a:gd name="connsiteX24" fmla="*/ 575318 w 608704"/>
              <a:gd name="connsiteY24" fmla="*/ 122273 h 506643"/>
              <a:gd name="connsiteX25" fmla="*/ 587915 w 608704"/>
              <a:gd name="connsiteY25" fmla="*/ 127492 h 506643"/>
              <a:gd name="connsiteX26" fmla="*/ 593133 w 608704"/>
              <a:gd name="connsiteY26" fmla="*/ 140091 h 506643"/>
              <a:gd name="connsiteX27" fmla="*/ 587915 w 608704"/>
              <a:gd name="connsiteY27" fmla="*/ 152690 h 506643"/>
              <a:gd name="connsiteX28" fmla="*/ 575318 w 608704"/>
              <a:gd name="connsiteY28" fmla="*/ 157909 h 506643"/>
              <a:gd name="connsiteX29" fmla="*/ 562645 w 608704"/>
              <a:gd name="connsiteY29" fmla="*/ 152690 h 506643"/>
              <a:gd name="connsiteX30" fmla="*/ 557427 w 608704"/>
              <a:gd name="connsiteY30" fmla="*/ 140091 h 506643"/>
              <a:gd name="connsiteX31" fmla="*/ 562645 w 608704"/>
              <a:gd name="connsiteY31" fmla="*/ 127492 h 506643"/>
              <a:gd name="connsiteX32" fmla="*/ 575318 w 608704"/>
              <a:gd name="connsiteY32" fmla="*/ 122273 h 506643"/>
              <a:gd name="connsiteX33" fmla="*/ 304271 w 608704"/>
              <a:gd name="connsiteY33" fmla="*/ 110373 h 506643"/>
              <a:gd name="connsiteX34" fmla="*/ 232509 w 608704"/>
              <a:gd name="connsiteY34" fmla="*/ 159534 h 506643"/>
              <a:gd name="connsiteX35" fmla="*/ 128893 w 608704"/>
              <a:gd name="connsiteY35" fmla="*/ 253313 h 506643"/>
              <a:gd name="connsiteX36" fmla="*/ 232509 w 608704"/>
              <a:gd name="connsiteY36" fmla="*/ 347167 h 506643"/>
              <a:gd name="connsiteX37" fmla="*/ 304346 w 608704"/>
              <a:gd name="connsiteY37" fmla="*/ 396403 h 506643"/>
              <a:gd name="connsiteX38" fmla="*/ 376109 w 608704"/>
              <a:gd name="connsiteY38" fmla="*/ 347167 h 506643"/>
              <a:gd name="connsiteX39" fmla="*/ 479725 w 608704"/>
              <a:gd name="connsiteY39" fmla="*/ 253313 h 506643"/>
              <a:gd name="connsiteX40" fmla="*/ 376109 w 608704"/>
              <a:gd name="connsiteY40" fmla="*/ 159534 h 506643"/>
              <a:gd name="connsiteX41" fmla="*/ 304271 w 608704"/>
              <a:gd name="connsiteY41" fmla="*/ 110373 h 506643"/>
              <a:gd name="connsiteX42" fmla="*/ 182052 w 608704"/>
              <a:gd name="connsiteY42" fmla="*/ 14802 h 506643"/>
              <a:gd name="connsiteX43" fmla="*/ 194650 w 608704"/>
              <a:gd name="connsiteY43" fmla="*/ 20010 h 506643"/>
              <a:gd name="connsiteX44" fmla="*/ 199943 w 608704"/>
              <a:gd name="connsiteY44" fmla="*/ 32584 h 506643"/>
              <a:gd name="connsiteX45" fmla="*/ 194650 w 608704"/>
              <a:gd name="connsiteY45" fmla="*/ 45159 h 506643"/>
              <a:gd name="connsiteX46" fmla="*/ 182052 w 608704"/>
              <a:gd name="connsiteY46" fmla="*/ 50367 h 506643"/>
              <a:gd name="connsiteX47" fmla="*/ 169455 w 608704"/>
              <a:gd name="connsiteY47" fmla="*/ 45159 h 506643"/>
              <a:gd name="connsiteX48" fmla="*/ 164237 w 608704"/>
              <a:gd name="connsiteY48" fmla="*/ 32584 h 506643"/>
              <a:gd name="connsiteX49" fmla="*/ 169455 w 608704"/>
              <a:gd name="connsiteY49" fmla="*/ 20010 h 506643"/>
              <a:gd name="connsiteX50" fmla="*/ 182052 w 608704"/>
              <a:gd name="connsiteY50" fmla="*/ 14802 h 506643"/>
              <a:gd name="connsiteX51" fmla="*/ 85712 w 608704"/>
              <a:gd name="connsiteY51" fmla="*/ 451 h 506643"/>
              <a:gd name="connsiteX52" fmla="*/ 129863 w 608704"/>
              <a:gd name="connsiteY52" fmla="*/ 2367 h 506643"/>
              <a:gd name="connsiteX53" fmla="*/ 145006 w 608704"/>
              <a:gd name="connsiteY53" fmla="*/ 22553 h 506643"/>
              <a:gd name="connsiteX54" fmla="*/ 124790 w 608704"/>
              <a:gd name="connsiteY54" fmla="*/ 37674 h 506643"/>
              <a:gd name="connsiteX55" fmla="*/ 44225 w 608704"/>
              <a:gd name="connsiteY55" fmla="*/ 54955 h 506643"/>
              <a:gd name="connsiteX56" fmla="*/ 67201 w 608704"/>
              <a:gd name="connsiteY56" fmla="*/ 172570 h 506643"/>
              <a:gd name="connsiteX57" fmla="*/ 105469 w 608704"/>
              <a:gd name="connsiteY57" fmla="*/ 226200 h 506643"/>
              <a:gd name="connsiteX58" fmla="*/ 210875 w 608704"/>
              <a:gd name="connsiteY58" fmla="*/ 131155 h 506643"/>
              <a:gd name="connsiteX59" fmla="*/ 269211 w 608704"/>
              <a:gd name="connsiteY59" fmla="*/ 90261 h 506643"/>
              <a:gd name="connsiteX60" fmla="*/ 230271 w 608704"/>
              <a:gd name="connsiteY60" fmla="*/ 70895 h 506643"/>
              <a:gd name="connsiteX61" fmla="*/ 221394 w 608704"/>
              <a:gd name="connsiteY61" fmla="*/ 47282 h 506643"/>
              <a:gd name="connsiteX62" fmla="*/ 244967 w 608704"/>
              <a:gd name="connsiteY62" fmla="*/ 38418 h 506643"/>
              <a:gd name="connsiteX63" fmla="*/ 304271 w 608704"/>
              <a:gd name="connsiteY63" fmla="*/ 68958 h 506643"/>
              <a:gd name="connsiteX64" fmla="*/ 434966 w 608704"/>
              <a:gd name="connsiteY64" fmla="*/ 11901 h 506643"/>
              <a:gd name="connsiteX65" fmla="*/ 592815 w 608704"/>
              <a:gd name="connsiteY65" fmla="*/ 33279 h 506643"/>
              <a:gd name="connsiteX66" fmla="*/ 608704 w 608704"/>
              <a:gd name="connsiteY66" fmla="*/ 84153 h 506643"/>
              <a:gd name="connsiteX67" fmla="*/ 590875 w 608704"/>
              <a:gd name="connsiteY67" fmla="*/ 101956 h 506643"/>
              <a:gd name="connsiteX68" fmla="*/ 572972 w 608704"/>
              <a:gd name="connsiteY68" fmla="*/ 84153 h 506643"/>
              <a:gd name="connsiteX69" fmla="*/ 564393 w 608704"/>
              <a:gd name="connsiteY69" fmla="*/ 54955 h 506643"/>
              <a:gd name="connsiteX70" fmla="*/ 339332 w 608704"/>
              <a:gd name="connsiteY70" fmla="*/ 90261 h 506643"/>
              <a:gd name="connsiteX71" fmla="*/ 397742 w 608704"/>
              <a:gd name="connsiteY71" fmla="*/ 131229 h 506643"/>
              <a:gd name="connsiteX72" fmla="*/ 503148 w 608704"/>
              <a:gd name="connsiteY72" fmla="*/ 226200 h 506643"/>
              <a:gd name="connsiteX73" fmla="*/ 523364 w 608704"/>
              <a:gd name="connsiteY73" fmla="*/ 199832 h 506643"/>
              <a:gd name="connsiteX74" fmla="*/ 535673 w 608704"/>
              <a:gd name="connsiteY74" fmla="*/ 181657 h 506643"/>
              <a:gd name="connsiteX75" fmla="*/ 560365 w 608704"/>
              <a:gd name="connsiteY75" fmla="*/ 176294 h 506643"/>
              <a:gd name="connsiteX76" fmla="*/ 565736 w 608704"/>
              <a:gd name="connsiteY76" fmla="*/ 200949 h 506643"/>
              <a:gd name="connsiteX77" fmla="*/ 552383 w 608704"/>
              <a:gd name="connsiteY77" fmla="*/ 220614 h 506643"/>
              <a:gd name="connsiteX78" fmla="*/ 527019 w 608704"/>
              <a:gd name="connsiteY78" fmla="*/ 253313 h 506643"/>
              <a:gd name="connsiteX79" fmla="*/ 572002 w 608704"/>
              <a:gd name="connsiteY79" fmla="*/ 315733 h 506643"/>
              <a:gd name="connsiteX80" fmla="*/ 592815 w 608704"/>
              <a:gd name="connsiteY80" fmla="*/ 473422 h 506643"/>
              <a:gd name="connsiteX81" fmla="*/ 510160 w 608704"/>
              <a:gd name="connsiteY81" fmla="*/ 506643 h 506643"/>
              <a:gd name="connsiteX82" fmla="*/ 434966 w 608704"/>
              <a:gd name="connsiteY82" fmla="*/ 494800 h 506643"/>
              <a:gd name="connsiteX83" fmla="*/ 304346 w 608704"/>
              <a:gd name="connsiteY83" fmla="*/ 437817 h 506643"/>
              <a:gd name="connsiteX84" fmla="*/ 173651 w 608704"/>
              <a:gd name="connsiteY84" fmla="*/ 494800 h 506643"/>
              <a:gd name="connsiteX85" fmla="*/ 98457 w 608704"/>
              <a:gd name="connsiteY85" fmla="*/ 506643 h 506643"/>
              <a:gd name="connsiteX86" fmla="*/ 15878 w 608704"/>
              <a:gd name="connsiteY86" fmla="*/ 473422 h 506643"/>
              <a:gd name="connsiteX87" fmla="*/ 36691 w 608704"/>
              <a:gd name="connsiteY87" fmla="*/ 315733 h 506643"/>
              <a:gd name="connsiteX88" fmla="*/ 81598 w 608704"/>
              <a:gd name="connsiteY88" fmla="*/ 253313 h 506643"/>
              <a:gd name="connsiteX89" fmla="*/ 36691 w 608704"/>
              <a:gd name="connsiteY89" fmla="*/ 190968 h 506643"/>
              <a:gd name="connsiteX90" fmla="*/ 15878 w 608704"/>
              <a:gd name="connsiteY90" fmla="*/ 33279 h 506643"/>
              <a:gd name="connsiteX91" fmla="*/ 85712 w 608704"/>
              <a:gd name="connsiteY91" fmla="*/ 451 h 506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608704" h="506643">
                <a:moveTo>
                  <a:pt x="503223" y="280501"/>
                </a:moveTo>
                <a:cubicBezTo>
                  <a:pt x="472712" y="313350"/>
                  <a:pt x="437129" y="345528"/>
                  <a:pt x="397742" y="375472"/>
                </a:cubicBezTo>
                <a:cubicBezTo>
                  <a:pt x="378496" y="390220"/>
                  <a:pt x="358951" y="403851"/>
                  <a:pt x="339407" y="416440"/>
                </a:cubicBezTo>
                <a:cubicBezTo>
                  <a:pt x="407514" y="453013"/>
                  <a:pt x="468237" y="470889"/>
                  <a:pt x="510533" y="470889"/>
                </a:cubicBezTo>
                <a:cubicBezTo>
                  <a:pt x="535971" y="470889"/>
                  <a:pt x="554695" y="464484"/>
                  <a:pt x="564393" y="451746"/>
                </a:cubicBezTo>
                <a:cubicBezTo>
                  <a:pt x="581476" y="429475"/>
                  <a:pt x="573121" y="386570"/>
                  <a:pt x="541417" y="334132"/>
                </a:cubicBezTo>
                <a:cubicBezTo>
                  <a:pt x="530749" y="316478"/>
                  <a:pt x="517918" y="298527"/>
                  <a:pt x="503223" y="280501"/>
                </a:cubicBezTo>
                <a:close/>
                <a:moveTo>
                  <a:pt x="105469" y="280427"/>
                </a:moveTo>
                <a:cubicBezTo>
                  <a:pt x="90699" y="298527"/>
                  <a:pt x="77868" y="316478"/>
                  <a:pt x="67201" y="334132"/>
                </a:cubicBezTo>
                <a:cubicBezTo>
                  <a:pt x="35572" y="386570"/>
                  <a:pt x="27142" y="429475"/>
                  <a:pt x="44225" y="451746"/>
                </a:cubicBezTo>
                <a:cubicBezTo>
                  <a:pt x="61308" y="474092"/>
                  <a:pt x="104873" y="477295"/>
                  <a:pt x="163879" y="460536"/>
                </a:cubicBezTo>
                <a:cubicBezTo>
                  <a:pt x="197075" y="451150"/>
                  <a:pt x="232807" y="436104"/>
                  <a:pt x="269285" y="416514"/>
                </a:cubicBezTo>
                <a:cubicBezTo>
                  <a:pt x="249666" y="403926"/>
                  <a:pt x="230122" y="390220"/>
                  <a:pt x="210875" y="375472"/>
                </a:cubicBezTo>
                <a:cubicBezTo>
                  <a:pt x="171563" y="345528"/>
                  <a:pt x="135905" y="313275"/>
                  <a:pt x="105469" y="280427"/>
                </a:cubicBezTo>
                <a:close/>
                <a:moveTo>
                  <a:pt x="304308" y="209109"/>
                </a:moveTo>
                <a:cubicBezTo>
                  <a:pt x="279846" y="209109"/>
                  <a:pt x="260007" y="228921"/>
                  <a:pt x="260007" y="253276"/>
                </a:cubicBezTo>
                <a:cubicBezTo>
                  <a:pt x="260007" y="277705"/>
                  <a:pt x="279846" y="297517"/>
                  <a:pt x="304308" y="297517"/>
                </a:cubicBezTo>
                <a:cubicBezTo>
                  <a:pt x="328696" y="297517"/>
                  <a:pt x="348535" y="277705"/>
                  <a:pt x="348535" y="253276"/>
                </a:cubicBezTo>
                <a:cubicBezTo>
                  <a:pt x="348535" y="228921"/>
                  <a:pt x="328696" y="209109"/>
                  <a:pt x="304308" y="209109"/>
                </a:cubicBezTo>
                <a:close/>
                <a:moveTo>
                  <a:pt x="304308" y="173433"/>
                </a:moveTo>
                <a:cubicBezTo>
                  <a:pt x="348385" y="173433"/>
                  <a:pt x="384259" y="209258"/>
                  <a:pt x="384259" y="253276"/>
                </a:cubicBezTo>
                <a:cubicBezTo>
                  <a:pt x="384259" y="297368"/>
                  <a:pt x="348385" y="333193"/>
                  <a:pt x="304308" y="333193"/>
                </a:cubicBezTo>
                <a:cubicBezTo>
                  <a:pt x="260156" y="333193"/>
                  <a:pt x="224358" y="297368"/>
                  <a:pt x="224358" y="253276"/>
                </a:cubicBezTo>
                <a:cubicBezTo>
                  <a:pt x="224358" y="209258"/>
                  <a:pt x="260156" y="173433"/>
                  <a:pt x="304308" y="173433"/>
                </a:cubicBezTo>
                <a:close/>
                <a:moveTo>
                  <a:pt x="575318" y="122273"/>
                </a:moveTo>
                <a:cubicBezTo>
                  <a:pt x="580014" y="122273"/>
                  <a:pt x="584561" y="124137"/>
                  <a:pt x="587915" y="127492"/>
                </a:cubicBezTo>
                <a:cubicBezTo>
                  <a:pt x="591195" y="130772"/>
                  <a:pt x="593133" y="135394"/>
                  <a:pt x="593133" y="140091"/>
                </a:cubicBezTo>
                <a:cubicBezTo>
                  <a:pt x="593133" y="144788"/>
                  <a:pt x="591195" y="149410"/>
                  <a:pt x="587915" y="152690"/>
                </a:cubicBezTo>
                <a:cubicBezTo>
                  <a:pt x="584561" y="156045"/>
                  <a:pt x="580014" y="157909"/>
                  <a:pt x="575318" y="157909"/>
                </a:cubicBezTo>
                <a:cubicBezTo>
                  <a:pt x="570621" y="157909"/>
                  <a:pt x="566000" y="156045"/>
                  <a:pt x="562645" y="152690"/>
                </a:cubicBezTo>
                <a:cubicBezTo>
                  <a:pt x="559365" y="149410"/>
                  <a:pt x="557427" y="144788"/>
                  <a:pt x="557427" y="140091"/>
                </a:cubicBezTo>
                <a:cubicBezTo>
                  <a:pt x="557427" y="135394"/>
                  <a:pt x="559365" y="130772"/>
                  <a:pt x="562645" y="127492"/>
                </a:cubicBezTo>
                <a:cubicBezTo>
                  <a:pt x="566000" y="124137"/>
                  <a:pt x="570621" y="122273"/>
                  <a:pt x="575318" y="122273"/>
                </a:cubicBezTo>
                <a:close/>
                <a:moveTo>
                  <a:pt x="304271" y="110373"/>
                </a:moveTo>
                <a:cubicBezTo>
                  <a:pt x="280848" y="124600"/>
                  <a:pt x="256828" y="140987"/>
                  <a:pt x="232509" y="159534"/>
                </a:cubicBezTo>
                <a:cubicBezTo>
                  <a:pt x="193643" y="189180"/>
                  <a:pt x="158508" y="221060"/>
                  <a:pt x="128893" y="253313"/>
                </a:cubicBezTo>
                <a:cubicBezTo>
                  <a:pt x="158508" y="285641"/>
                  <a:pt x="193643" y="317521"/>
                  <a:pt x="232509" y="347167"/>
                </a:cubicBezTo>
                <a:cubicBezTo>
                  <a:pt x="256828" y="365714"/>
                  <a:pt x="280848" y="382101"/>
                  <a:pt x="304346" y="396403"/>
                </a:cubicBezTo>
                <a:cubicBezTo>
                  <a:pt x="328292" y="381729"/>
                  <a:pt x="352461" y="365267"/>
                  <a:pt x="376109" y="347167"/>
                </a:cubicBezTo>
                <a:cubicBezTo>
                  <a:pt x="415049" y="317521"/>
                  <a:pt x="450035" y="285715"/>
                  <a:pt x="479725" y="253313"/>
                </a:cubicBezTo>
                <a:cubicBezTo>
                  <a:pt x="450109" y="221060"/>
                  <a:pt x="415049" y="189180"/>
                  <a:pt x="376109" y="159534"/>
                </a:cubicBezTo>
                <a:cubicBezTo>
                  <a:pt x="352611" y="141583"/>
                  <a:pt x="328441" y="125121"/>
                  <a:pt x="304271" y="110373"/>
                </a:cubicBezTo>
                <a:close/>
                <a:moveTo>
                  <a:pt x="182052" y="14802"/>
                </a:moveTo>
                <a:cubicBezTo>
                  <a:pt x="186749" y="14802"/>
                  <a:pt x="191370" y="16662"/>
                  <a:pt x="194650" y="20010"/>
                </a:cubicBezTo>
                <a:cubicBezTo>
                  <a:pt x="198005" y="23284"/>
                  <a:pt x="199943" y="27897"/>
                  <a:pt x="199943" y="32584"/>
                </a:cubicBezTo>
                <a:cubicBezTo>
                  <a:pt x="199943" y="37272"/>
                  <a:pt x="198005" y="41885"/>
                  <a:pt x="194650" y="45159"/>
                </a:cubicBezTo>
                <a:cubicBezTo>
                  <a:pt x="191370" y="48507"/>
                  <a:pt x="186749" y="50367"/>
                  <a:pt x="182052" y="50367"/>
                </a:cubicBezTo>
                <a:cubicBezTo>
                  <a:pt x="177356" y="50367"/>
                  <a:pt x="172809" y="48507"/>
                  <a:pt x="169455" y="45159"/>
                </a:cubicBezTo>
                <a:cubicBezTo>
                  <a:pt x="166175" y="41885"/>
                  <a:pt x="164237" y="37272"/>
                  <a:pt x="164237" y="32584"/>
                </a:cubicBezTo>
                <a:cubicBezTo>
                  <a:pt x="164237" y="27897"/>
                  <a:pt x="166175" y="23284"/>
                  <a:pt x="169455" y="20010"/>
                </a:cubicBezTo>
                <a:cubicBezTo>
                  <a:pt x="172809" y="16662"/>
                  <a:pt x="177356" y="14802"/>
                  <a:pt x="182052" y="14802"/>
                </a:cubicBezTo>
                <a:close/>
                <a:moveTo>
                  <a:pt x="85712" y="451"/>
                </a:moveTo>
                <a:cubicBezTo>
                  <a:pt x="98401" y="-487"/>
                  <a:pt x="113022" y="-17"/>
                  <a:pt x="129863" y="2367"/>
                </a:cubicBezTo>
                <a:cubicBezTo>
                  <a:pt x="139560" y="3782"/>
                  <a:pt x="146349" y="12795"/>
                  <a:pt x="145006" y="22553"/>
                </a:cubicBezTo>
                <a:cubicBezTo>
                  <a:pt x="143589" y="32311"/>
                  <a:pt x="134562" y="39089"/>
                  <a:pt x="124790" y="37674"/>
                </a:cubicBezTo>
                <a:cubicBezTo>
                  <a:pt x="85626" y="32087"/>
                  <a:pt x="56981" y="38195"/>
                  <a:pt x="44225" y="54955"/>
                </a:cubicBezTo>
                <a:cubicBezTo>
                  <a:pt x="27142" y="77226"/>
                  <a:pt x="35572" y="120131"/>
                  <a:pt x="67201" y="172570"/>
                </a:cubicBezTo>
                <a:cubicBezTo>
                  <a:pt x="77868" y="190223"/>
                  <a:pt x="90699" y="208174"/>
                  <a:pt x="105469" y="226200"/>
                </a:cubicBezTo>
                <a:cubicBezTo>
                  <a:pt x="135905" y="193426"/>
                  <a:pt x="171563" y="161173"/>
                  <a:pt x="210875" y="131155"/>
                </a:cubicBezTo>
                <a:cubicBezTo>
                  <a:pt x="230122" y="116555"/>
                  <a:pt x="249592" y="102850"/>
                  <a:pt x="269211" y="90261"/>
                </a:cubicBezTo>
                <a:cubicBezTo>
                  <a:pt x="256082" y="83185"/>
                  <a:pt x="243102" y="76705"/>
                  <a:pt x="230271" y="70895"/>
                </a:cubicBezTo>
                <a:cubicBezTo>
                  <a:pt x="221245" y="66798"/>
                  <a:pt x="217291" y="56295"/>
                  <a:pt x="221394" y="47282"/>
                </a:cubicBezTo>
                <a:cubicBezTo>
                  <a:pt x="225422" y="38344"/>
                  <a:pt x="236015" y="34396"/>
                  <a:pt x="244967" y="38418"/>
                </a:cubicBezTo>
                <a:cubicBezTo>
                  <a:pt x="264511" y="47282"/>
                  <a:pt x="284354" y="57487"/>
                  <a:pt x="304271" y="68958"/>
                </a:cubicBezTo>
                <a:cubicBezTo>
                  <a:pt x="349328" y="43111"/>
                  <a:pt x="393938" y="23521"/>
                  <a:pt x="434966" y="11901"/>
                </a:cubicBezTo>
                <a:cubicBezTo>
                  <a:pt x="509937" y="-9402"/>
                  <a:pt x="565960" y="-1804"/>
                  <a:pt x="592815" y="33279"/>
                </a:cubicBezTo>
                <a:cubicBezTo>
                  <a:pt x="603333" y="47059"/>
                  <a:pt x="608704" y="64191"/>
                  <a:pt x="608704" y="84153"/>
                </a:cubicBezTo>
                <a:cubicBezTo>
                  <a:pt x="608704" y="93986"/>
                  <a:pt x="600722" y="101956"/>
                  <a:pt x="590875" y="101956"/>
                </a:cubicBezTo>
                <a:cubicBezTo>
                  <a:pt x="581028" y="101956"/>
                  <a:pt x="573046" y="93986"/>
                  <a:pt x="572972" y="84153"/>
                </a:cubicBezTo>
                <a:cubicBezTo>
                  <a:pt x="572972" y="72235"/>
                  <a:pt x="570137" y="62403"/>
                  <a:pt x="564393" y="54955"/>
                </a:cubicBezTo>
                <a:cubicBezTo>
                  <a:pt x="538582" y="21137"/>
                  <a:pt x="448543" y="31640"/>
                  <a:pt x="339332" y="90261"/>
                </a:cubicBezTo>
                <a:cubicBezTo>
                  <a:pt x="359101" y="102924"/>
                  <a:pt x="378645" y="116630"/>
                  <a:pt x="397742" y="131229"/>
                </a:cubicBezTo>
                <a:cubicBezTo>
                  <a:pt x="437055" y="161173"/>
                  <a:pt x="472712" y="193426"/>
                  <a:pt x="503148" y="226200"/>
                </a:cubicBezTo>
                <a:cubicBezTo>
                  <a:pt x="510310" y="217411"/>
                  <a:pt x="517098" y="208621"/>
                  <a:pt x="523364" y="199832"/>
                </a:cubicBezTo>
                <a:cubicBezTo>
                  <a:pt x="527691" y="193724"/>
                  <a:pt x="531868" y="187616"/>
                  <a:pt x="535673" y="181657"/>
                </a:cubicBezTo>
                <a:cubicBezTo>
                  <a:pt x="541044" y="173389"/>
                  <a:pt x="552084" y="171005"/>
                  <a:pt x="560365" y="176294"/>
                </a:cubicBezTo>
                <a:cubicBezTo>
                  <a:pt x="568645" y="181657"/>
                  <a:pt x="571107" y="192681"/>
                  <a:pt x="565736" y="200949"/>
                </a:cubicBezTo>
                <a:cubicBezTo>
                  <a:pt x="561633" y="207429"/>
                  <a:pt x="557082" y="213984"/>
                  <a:pt x="552383" y="220614"/>
                </a:cubicBezTo>
                <a:cubicBezTo>
                  <a:pt x="544550" y="231489"/>
                  <a:pt x="536120" y="242438"/>
                  <a:pt x="527019" y="253313"/>
                </a:cubicBezTo>
                <a:cubicBezTo>
                  <a:pt x="544475" y="274244"/>
                  <a:pt x="559544" y="295175"/>
                  <a:pt x="572002" y="315733"/>
                </a:cubicBezTo>
                <a:cubicBezTo>
                  <a:pt x="612210" y="382325"/>
                  <a:pt x="619595" y="438339"/>
                  <a:pt x="592815" y="473422"/>
                </a:cubicBezTo>
                <a:cubicBezTo>
                  <a:pt x="575956" y="495396"/>
                  <a:pt x="547534" y="506643"/>
                  <a:pt x="510160" y="506643"/>
                </a:cubicBezTo>
                <a:cubicBezTo>
                  <a:pt x="488080" y="506643"/>
                  <a:pt x="462791" y="502695"/>
                  <a:pt x="434966" y="494800"/>
                </a:cubicBezTo>
                <a:cubicBezTo>
                  <a:pt x="393938" y="483180"/>
                  <a:pt x="349328" y="463590"/>
                  <a:pt x="304346" y="437817"/>
                </a:cubicBezTo>
                <a:cubicBezTo>
                  <a:pt x="259289" y="463590"/>
                  <a:pt x="214680" y="483180"/>
                  <a:pt x="173651" y="494800"/>
                </a:cubicBezTo>
                <a:cubicBezTo>
                  <a:pt x="145827" y="502695"/>
                  <a:pt x="120538" y="506643"/>
                  <a:pt x="98457" y="506643"/>
                </a:cubicBezTo>
                <a:cubicBezTo>
                  <a:pt x="61084" y="506643"/>
                  <a:pt x="32737" y="495470"/>
                  <a:pt x="15878" y="473422"/>
                </a:cubicBezTo>
                <a:cubicBezTo>
                  <a:pt x="-10977" y="438339"/>
                  <a:pt x="-3592" y="382325"/>
                  <a:pt x="36691" y="315733"/>
                </a:cubicBezTo>
                <a:cubicBezTo>
                  <a:pt x="49074" y="295175"/>
                  <a:pt x="64217" y="274244"/>
                  <a:pt x="81598" y="253313"/>
                </a:cubicBezTo>
                <a:cubicBezTo>
                  <a:pt x="64217" y="232457"/>
                  <a:pt x="49074" y="211526"/>
                  <a:pt x="36691" y="190968"/>
                </a:cubicBezTo>
                <a:cubicBezTo>
                  <a:pt x="-3592" y="124377"/>
                  <a:pt x="-10977" y="68362"/>
                  <a:pt x="15878" y="33279"/>
                </a:cubicBezTo>
                <a:cubicBezTo>
                  <a:pt x="26956" y="18754"/>
                  <a:pt x="47642" y="3265"/>
                  <a:pt x="85712" y="451"/>
                </a:cubicBezTo>
                <a:close/>
              </a:path>
            </a:pathLst>
          </a:custGeom>
          <a:solidFill>
            <a:srgbClr val="3484FE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87" name="scientific-test-tubes-with-liquids_40384">
            <a:extLst>
              <a:ext uri="{FF2B5EF4-FFF2-40B4-BE49-F238E27FC236}">
                <a16:creationId xmlns:a16="http://schemas.microsoft.com/office/drawing/2014/main" id="{BBA99D74-0972-4E8C-A118-0B185BB08E93}"/>
              </a:ext>
            </a:extLst>
          </p:cNvPr>
          <p:cNvSpPr>
            <a:spLocks noChangeAspect="1"/>
          </p:cNvSpPr>
          <p:nvPr/>
        </p:nvSpPr>
        <p:spPr bwMode="auto">
          <a:xfrm>
            <a:off x="8125867" y="4824329"/>
            <a:ext cx="273634" cy="240986"/>
          </a:xfrm>
          <a:custGeom>
            <a:avLst/>
            <a:gdLst>
              <a:gd name="connsiteX0" fmla="*/ 163288 w 609685"/>
              <a:gd name="connsiteY0" fmla="*/ 280647 h 536941"/>
              <a:gd name="connsiteX1" fmla="*/ 211575 w 609685"/>
              <a:gd name="connsiteY1" fmla="*/ 280647 h 536941"/>
              <a:gd name="connsiteX2" fmla="*/ 211575 w 609685"/>
              <a:gd name="connsiteY2" fmla="*/ 402987 h 536941"/>
              <a:gd name="connsiteX3" fmla="*/ 189164 w 609685"/>
              <a:gd name="connsiteY3" fmla="*/ 425941 h 536941"/>
              <a:gd name="connsiteX4" fmla="*/ 163288 w 609685"/>
              <a:gd name="connsiteY4" fmla="*/ 402987 h 536941"/>
              <a:gd name="connsiteX5" fmla="*/ 398483 w 609685"/>
              <a:gd name="connsiteY5" fmla="*/ 273238 h 536941"/>
              <a:gd name="connsiteX6" fmla="*/ 451780 w 609685"/>
              <a:gd name="connsiteY6" fmla="*/ 273238 h 536941"/>
              <a:gd name="connsiteX7" fmla="*/ 451780 w 609685"/>
              <a:gd name="connsiteY7" fmla="*/ 408062 h 536941"/>
              <a:gd name="connsiteX8" fmla="*/ 427026 w 609685"/>
              <a:gd name="connsiteY8" fmla="*/ 433351 h 536941"/>
              <a:gd name="connsiteX9" fmla="*/ 398483 w 609685"/>
              <a:gd name="connsiteY9" fmla="*/ 408062 h 536941"/>
              <a:gd name="connsiteX10" fmla="*/ 72349 w 609685"/>
              <a:gd name="connsiteY10" fmla="*/ 248972 h 536941"/>
              <a:gd name="connsiteX11" fmla="*/ 72349 w 609685"/>
              <a:gd name="connsiteY11" fmla="*/ 494825 h 536941"/>
              <a:gd name="connsiteX12" fmla="*/ 543547 w 609685"/>
              <a:gd name="connsiteY12" fmla="*/ 493617 h 536941"/>
              <a:gd name="connsiteX13" fmla="*/ 543547 w 609685"/>
              <a:gd name="connsiteY13" fmla="*/ 248972 h 536941"/>
              <a:gd name="connsiteX14" fmla="*/ 489990 w 609685"/>
              <a:gd name="connsiteY14" fmla="*/ 248972 h 536941"/>
              <a:gd name="connsiteX15" fmla="*/ 489990 w 609685"/>
              <a:gd name="connsiteY15" fmla="*/ 406727 h 536941"/>
              <a:gd name="connsiteX16" fmla="*/ 473375 w 609685"/>
              <a:gd name="connsiteY16" fmla="*/ 452225 h 536941"/>
              <a:gd name="connsiteX17" fmla="*/ 429417 w 609685"/>
              <a:gd name="connsiteY17" fmla="*/ 468170 h 536941"/>
              <a:gd name="connsiteX18" fmla="*/ 361342 w 609685"/>
              <a:gd name="connsiteY18" fmla="*/ 406727 h 536941"/>
              <a:gd name="connsiteX19" fmla="*/ 361342 w 609685"/>
              <a:gd name="connsiteY19" fmla="*/ 249294 h 536941"/>
              <a:gd name="connsiteX20" fmla="*/ 249552 w 609685"/>
              <a:gd name="connsiteY20" fmla="*/ 249294 h 536941"/>
              <a:gd name="connsiteX21" fmla="*/ 249552 w 609685"/>
              <a:gd name="connsiteY21" fmla="*/ 406727 h 536941"/>
              <a:gd name="connsiteX22" fmla="*/ 232937 w 609685"/>
              <a:gd name="connsiteY22" fmla="*/ 452225 h 536941"/>
              <a:gd name="connsiteX23" fmla="*/ 188979 w 609685"/>
              <a:gd name="connsiteY23" fmla="*/ 468170 h 536941"/>
              <a:gd name="connsiteX24" fmla="*/ 120904 w 609685"/>
              <a:gd name="connsiteY24" fmla="*/ 406727 h 536941"/>
              <a:gd name="connsiteX25" fmla="*/ 120904 w 609685"/>
              <a:gd name="connsiteY25" fmla="*/ 248972 h 536941"/>
              <a:gd name="connsiteX26" fmla="*/ 142843 w 609685"/>
              <a:gd name="connsiteY26" fmla="*/ 168685 h 536941"/>
              <a:gd name="connsiteX27" fmla="*/ 142843 w 609685"/>
              <a:gd name="connsiteY27" fmla="*/ 406727 h 536941"/>
              <a:gd name="connsiteX28" fmla="*/ 188979 w 609685"/>
              <a:gd name="connsiteY28" fmla="*/ 446266 h 536941"/>
              <a:gd name="connsiteX29" fmla="*/ 217451 w 609685"/>
              <a:gd name="connsiteY29" fmla="*/ 436764 h 536941"/>
              <a:gd name="connsiteX30" fmla="*/ 227613 w 609685"/>
              <a:gd name="connsiteY30" fmla="*/ 407049 h 536941"/>
              <a:gd name="connsiteX31" fmla="*/ 227613 w 609685"/>
              <a:gd name="connsiteY31" fmla="*/ 168685 h 536941"/>
              <a:gd name="connsiteX32" fmla="*/ 383281 w 609685"/>
              <a:gd name="connsiteY32" fmla="*/ 168283 h 536941"/>
              <a:gd name="connsiteX33" fmla="*/ 383281 w 609685"/>
              <a:gd name="connsiteY33" fmla="*/ 406727 h 536941"/>
              <a:gd name="connsiteX34" fmla="*/ 429417 w 609685"/>
              <a:gd name="connsiteY34" fmla="*/ 446347 h 536941"/>
              <a:gd name="connsiteX35" fmla="*/ 457808 w 609685"/>
              <a:gd name="connsiteY35" fmla="*/ 436764 h 536941"/>
              <a:gd name="connsiteX36" fmla="*/ 468052 w 609685"/>
              <a:gd name="connsiteY36" fmla="*/ 407049 h 536941"/>
              <a:gd name="connsiteX37" fmla="*/ 468052 w 609685"/>
              <a:gd name="connsiteY37" fmla="*/ 168283 h 536941"/>
              <a:gd name="connsiteX38" fmla="*/ 97353 w 609685"/>
              <a:gd name="connsiteY38" fmla="*/ 123428 h 536941"/>
              <a:gd name="connsiteX39" fmla="*/ 273023 w 609685"/>
              <a:gd name="connsiteY39" fmla="*/ 123428 h 536941"/>
              <a:gd name="connsiteX40" fmla="*/ 273023 w 609685"/>
              <a:gd name="connsiteY40" fmla="*/ 168685 h 536941"/>
              <a:gd name="connsiteX41" fmla="*/ 249552 w 609685"/>
              <a:gd name="connsiteY41" fmla="*/ 168685 h 536941"/>
              <a:gd name="connsiteX42" fmla="*/ 248987 w 609685"/>
              <a:gd name="connsiteY42" fmla="*/ 217405 h 536941"/>
              <a:gd name="connsiteX43" fmla="*/ 360778 w 609685"/>
              <a:gd name="connsiteY43" fmla="*/ 217405 h 536941"/>
              <a:gd name="connsiteX44" fmla="*/ 361342 w 609685"/>
              <a:gd name="connsiteY44" fmla="*/ 166833 h 536941"/>
              <a:gd name="connsiteX45" fmla="*/ 337145 w 609685"/>
              <a:gd name="connsiteY45" fmla="*/ 166833 h 536941"/>
              <a:gd name="connsiteX46" fmla="*/ 337145 w 609685"/>
              <a:gd name="connsiteY46" fmla="*/ 125280 h 536941"/>
              <a:gd name="connsiteX47" fmla="*/ 514107 w 609685"/>
              <a:gd name="connsiteY47" fmla="*/ 125280 h 536941"/>
              <a:gd name="connsiteX48" fmla="*/ 514107 w 609685"/>
              <a:gd name="connsiteY48" fmla="*/ 166833 h 536941"/>
              <a:gd name="connsiteX49" fmla="*/ 489910 w 609685"/>
              <a:gd name="connsiteY49" fmla="*/ 166833 h 536941"/>
              <a:gd name="connsiteX50" fmla="*/ 489910 w 609685"/>
              <a:gd name="connsiteY50" fmla="*/ 218210 h 536941"/>
              <a:gd name="connsiteX51" fmla="*/ 609685 w 609685"/>
              <a:gd name="connsiteY51" fmla="*/ 218210 h 536941"/>
              <a:gd name="connsiteX52" fmla="*/ 609685 w 609685"/>
              <a:gd name="connsiteY52" fmla="*/ 248972 h 536941"/>
              <a:gd name="connsiteX53" fmla="*/ 585488 w 609685"/>
              <a:gd name="connsiteY53" fmla="*/ 248972 h 536941"/>
              <a:gd name="connsiteX54" fmla="*/ 585488 w 609685"/>
              <a:gd name="connsiteY54" fmla="*/ 493536 h 536941"/>
              <a:gd name="connsiteX55" fmla="*/ 609685 w 609685"/>
              <a:gd name="connsiteY55" fmla="*/ 493536 h 536941"/>
              <a:gd name="connsiteX56" fmla="*/ 609685 w 609685"/>
              <a:gd name="connsiteY56" fmla="*/ 535411 h 536941"/>
              <a:gd name="connsiteX57" fmla="*/ 0 w 609685"/>
              <a:gd name="connsiteY57" fmla="*/ 536941 h 536941"/>
              <a:gd name="connsiteX58" fmla="*/ 0 w 609685"/>
              <a:gd name="connsiteY58" fmla="*/ 494986 h 536941"/>
              <a:gd name="connsiteX59" fmla="*/ 30407 w 609685"/>
              <a:gd name="connsiteY59" fmla="*/ 494905 h 536941"/>
              <a:gd name="connsiteX60" fmla="*/ 30407 w 609685"/>
              <a:gd name="connsiteY60" fmla="*/ 248972 h 536941"/>
              <a:gd name="connsiteX61" fmla="*/ 0 w 609685"/>
              <a:gd name="connsiteY61" fmla="*/ 248972 h 536941"/>
              <a:gd name="connsiteX62" fmla="*/ 0 w 609685"/>
              <a:gd name="connsiteY62" fmla="*/ 218210 h 536941"/>
              <a:gd name="connsiteX63" fmla="*/ 120904 w 609685"/>
              <a:gd name="connsiteY63" fmla="*/ 218210 h 536941"/>
              <a:gd name="connsiteX64" fmla="*/ 120904 w 609685"/>
              <a:gd name="connsiteY64" fmla="*/ 168685 h 536941"/>
              <a:gd name="connsiteX65" fmla="*/ 97353 w 609685"/>
              <a:gd name="connsiteY65" fmla="*/ 168685 h 536941"/>
              <a:gd name="connsiteX66" fmla="*/ 238435 w 609685"/>
              <a:gd name="connsiteY66" fmla="*/ 76032 h 536941"/>
              <a:gd name="connsiteX67" fmla="*/ 232142 w 609685"/>
              <a:gd name="connsiteY67" fmla="*/ 82318 h 536941"/>
              <a:gd name="connsiteX68" fmla="*/ 238435 w 609685"/>
              <a:gd name="connsiteY68" fmla="*/ 88685 h 536941"/>
              <a:gd name="connsiteX69" fmla="*/ 244809 w 609685"/>
              <a:gd name="connsiteY69" fmla="*/ 82318 h 536941"/>
              <a:gd name="connsiteX70" fmla="*/ 238435 w 609685"/>
              <a:gd name="connsiteY70" fmla="*/ 76032 h 536941"/>
              <a:gd name="connsiteX71" fmla="*/ 382878 w 609685"/>
              <a:gd name="connsiteY71" fmla="*/ 73797 h 536941"/>
              <a:gd name="connsiteX72" fmla="*/ 376101 w 609685"/>
              <a:gd name="connsiteY72" fmla="*/ 79596 h 536941"/>
              <a:gd name="connsiteX73" fmla="*/ 377553 w 609685"/>
              <a:gd name="connsiteY73" fmla="*/ 84187 h 536941"/>
              <a:gd name="connsiteX74" fmla="*/ 381910 w 609685"/>
              <a:gd name="connsiteY74" fmla="*/ 86362 h 536941"/>
              <a:gd name="connsiteX75" fmla="*/ 382394 w 609685"/>
              <a:gd name="connsiteY75" fmla="*/ 86443 h 536941"/>
              <a:gd name="connsiteX76" fmla="*/ 388686 w 609685"/>
              <a:gd name="connsiteY76" fmla="*/ 80643 h 536941"/>
              <a:gd name="connsiteX77" fmla="*/ 387234 w 609685"/>
              <a:gd name="connsiteY77" fmla="*/ 75971 h 536941"/>
              <a:gd name="connsiteX78" fmla="*/ 382878 w 609685"/>
              <a:gd name="connsiteY78" fmla="*/ 73797 h 536941"/>
              <a:gd name="connsiteX79" fmla="*/ 466690 w 609685"/>
              <a:gd name="connsiteY79" fmla="*/ 57441 h 536941"/>
              <a:gd name="connsiteX80" fmla="*/ 453454 w 609685"/>
              <a:gd name="connsiteY80" fmla="*/ 66134 h 536941"/>
              <a:gd name="connsiteX81" fmla="*/ 453292 w 609685"/>
              <a:gd name="connsiteY81" fmla="*/ 77162 h 536941"/>
              <a:gd name="connsiteX82" fmla="*/ 460959 w 609685"/>
              <a:gd name="connsiteY82" fmla="*/ 85051 h 536941"/>
              <a:gd name="connsiteX83" fmla="*/ 479925 w 609685"/>
              <a:gd name="connsiteY83" fmla="*/ 77565 h 536941"/>
              <a:gd name="connsiteX84" fmla="*/ 480087 w 609685"/>
              <a:gd name="connsiteY84" fmla="*/ 66537 h 536941"/>
              <a:gd name="connsiteX85" fmla="*/ 472339 w 609685"/>
              <a:gd name="connsiteY85" fmla="*/ 58648 h 536941"/>
              <a:gd name="connsiteX86" fmla="*/ 466690 w 609685"/>
              <a:gd name="connsiteY86" fmla="*/ 57441 h 536941"/>
              <a:gd name="connsiteX87" fmla="*/ 155218 w 609685"/>
              <a:gd name="connsiteY87" fmla="*/ 53018 h 536941"/>
              <a:gd name="connsiteX88" fmla="*/ 150540 w 609685"/>
              <a:gd name="connsiteY88" fmla="*/ 53744 h 536941"/>
              <a:gd name="connsiteX89" fmla="*/ 142233 w 609685"/>
              <a:gd name="connsiteY89" fmla="*/ 60994 h 536941"/>
              <a:gd name="connsiteX90" fmla="*/ 141507 w 609685"/>
              <a:gd name="connsiteY90" fmla="*/ 72032 h 536941"/>
              <a:gd name="connsiteX91" fmla="*/ 159816 w 609685"/>
              <a:gd name="connsiteY91" fmla="*/ 81055 h 536941"/>
              <a:gd name="connsiteX92" fmla="*/ 168123 w 609685"/>
              <a:gd name="connsiteY92" fmla="*/ 73804 h 536941"/>
              <a:gd name="connsiteX93" fmla="*/ 168849 w 609685"/>
              <a:gd name="connsiteY93" fmla="*/ 62767 h 536941"/>
              <a:gd name="connsiteX94" fmla="*/ 155218 w 609685"/>
              <a:gd name="connsiteY94" fmla="*/ 53018 h 536941"/>
              <a:gd name="connsiteX95" fmla="*/ 238435 w 609685"/>
              <a:gd name="connsiteY95" fmla="*/ 50322 h 536941"/>
              <a:gd name="connsiteX96" fmla="*/ 270548 w 609685"/>
              <a:gd name="connsiteY96" fmla="*/ 82399 h 536941"/>
              <a:gd name="connsiteX97" fmla="*/ 238435 w 609685"/>
              <a:gd name="connsiteY97" fmla="*/ 114395 h 536941"/>
              <a:gd name="connsiteX98" fmla="*/ 206404 w 609685"/>
              <a:gd name="connsiteY98" fmla="*/ 82399 h 536941"/>
              <a:gd name="connsiteX99" fmla="*/ 238435 w 609685"/>
              <a:gd name="connsiteY99" fmla="*/ 50322 h 536941"/>
              <a:gd name="connsiteX100" fmla="*/ 384975 w 609685"/>
              <a:gd name="connsiteY100" fmla="*/ 48183 h 536941"/>
              <a:gd name="connsiteX101" fmla="*/ 406838 w 609685"/>
              <a:gd name="connsiteY101" fmla="*/ 59379 h 536941"/>
              <a:gd name="connsiteX102" fmla="*/ 414340 w 609685"/>
              <a:gd name="connsiteY102" fmla="*/ 82657 h 536941"/>
              <a:gd name="connsiteX103" fmla="*/ 382394 w 609685"/>
              <a:gd name="connsiteY103" fmla="*/ 112137 h 536941"/>
              <a:gd name="connsiteX104" fmla="*/ 379812 w 609685"/>
              <a:gd name="connsiteY104" fmla="*/ 111976 h 536941"/>
              <a:gd name="connsiteX105" fmla="*/ 357950 w 609685"/>
              <a:gd name="connsiteY105" fmla="*/ 100861 h 536941"/>
              <a:gd name="connsiteX106" fmla="*/ 350448 w 609685"/>
              <a:gd name="connsiteY106" fmla="*/ 77502 h 536941"/>
              <a:gd name="connsiteX107" fmla="*/ 384975 w 609685"/>
              <a:gd name="connsiteY107" fmla="*/ 48183 h 536941"/>
              <a:gd name="connsiteX108" fmla="*/ 466690 w 609685"/>
              <a:gd name="connsiteY108" fmla="*/ 31763 h 536941"/>
              <a:gd name="connsiteX109" fmla="*/ 482508 w 609685"/>
              <a:gd name="connsiteY109" fmla="*/ 35064 h 536941"/>
              <a:gd name="connsiteX110" fmla="*/ 503976 w 609685"/>
              <a:gd name="connsiteY110" fmla="*/ 57039 h 536941"/>
              <a:gd name="connsiteX111" fmla="*/ 503491 w 609685"/>
              <a:gd name="connsiteY111" fmla="*/ 87626 h 536941"/>
              <a:gd name="connsiteX112" fmla="*/ 466609 w 609685"/>
              <a:gd name="connsiteY112" fmla="*/ 111855 h 536941"/>
              <a:gd name="connsiteX113" fmla="*/ 450791 w 609685"/>
              <a:gd name="connsiteY113" fmla="*/ 108635 h 536941"/>
              <a:gd name="connsiteX114" fmla="*/ 429404 w 609685"/>
              <a:gd name="connsiteY114" fmla="*/ 86660 h 536941"/>
              <a:gd name="connsiteX115" fmla="*/ 429807 w 609685"/>
              <a:gd name="connsiteY115" fmla="*/ 55992 h 536941"/>
              <a:gd name="connsiteX116" fmla="*/ 466690 w 609685"/>
              <a:gd name="connsiteY116" fmla="*/ 31763 h 536941"/>
              <a:gd name="connsiteX117" fmla="*/ 155218 w 609685"/>
              <a:gd name="connsiteY117" fmla="*/ 27318 h 536941"/>
              <a:gd name="connsiteX118" fmla="*/ 193207 w 609685"/>
              <a:gd name="connsiteY118" fmla="*/ 54549 h 536941"/>
              <a:gd name="connsiteX119" fmla="*/ 191110 w 609685"/>
              <a:gd name="connsiteY119" fmla="*/ 85164 h 536941"/>
              <a:gd name="connsiteX120" fmla="*/ 167962 w 609685"/>
              <a:gd name="connsiteY120" fmla="*/ 105386 h 536941"/>
              <a:gd name="connsiteX121" fmla="*/ 155138 w 609685"/>
              <a:gd name="connsiteY121" fmla="*/ 107480 h 536941"/>
              <a:gd name="connsiteX122" fmla="*/ 117149 w 609685"/>
              <a:gd name="connsiteY122" fmla="*/ 80249 h 536941"/>
              <a:gd name="connsiteX123" fmla="*/ 119165 w 609685"/>
              <a:gd name="connsiteY123" fmla="*/ 49635 h 536941"/>
              <a:gd name="connsiteX124" fmla="*/ 142314 w 609685"/>
              <a:gd name="connsiteY124" fmla="*/ 29413 h 536941"/>
              <a:gd name="connsiteX125" fmla="*/ 155218 w 609685"/>
              <a:gd name="connsiteY125" fmla="*/ 27318 h 536941"/>
              <a:gd name="connsiteX126" fmla="*/ 413302 w 609685"/>
              <a:gd name="connsiteY126" fmla="*/ 19043 h 536941"/>
              <a:gd name="connsiteX127" fmla="*/ 410234 w 609685"/>
              <a:gd name="connsiteY127" fmla="*/ 21057 h 536941"/>
              <a:gd name="connsiteX128" fmla="*/ 410234 w 609685"/>
              <a:gd name="connsiteY128" fmla="*/ 23555 h 536941"/>
              <a:gd name="connsiteX129" fmla="*/ 412010 w 609685"/>
              <a:gd name="connsiteY129" fmla="*/ 25409 h 536941"/>
              <a:gd name="connsiteX130" fmla="*/ 416369 w 609685"/>
              <a:gd name="connsiteY130" fmla="*/ 23636 h 536941"/>
              <a:gd name="connsiteX131" fmla="*/ 416369 w 609685"/>
              <a:gd name="connsiteY131" fmla="*/ 21138 h 536941"/>
              <a:gd name="connsiteX132" fmla="*/ 414593 w 609685"/>
              <a:gd name="connsiteY132" fmla="*/ 19285 h 536941"/>
              <a:gd name="connsiteX133" fmla="*/ 413302 w 609685"/>
              <a:gd name="connsiteY133" fmla="*/ 19043 h 536941"/>
              <a:gd name="connsiteX134" fmla="*/ 212301 w 609685"/>
              <a:gd name="connsiteY134" fmla="*/ 19027 h 536941"/>
              <a:gd name="connsiteX135" fmla="*/ 211254 w 609685"/>
              <a:gd name="connsiteY135" fmla="*/ 19189 h 536941"/>
              <a:gd name="connsiteX136" fmla="*/ 209159 w 609685"/>
              <a:gd name="connsiteY136" fmla="*/ 23381 h 536941"/>
              <a:gd name="connsiteX137" fmla="*/ 212382 w 609685"/>
              <a:gd name="connsiteY137" fmla="*/ 25639 h 536941"/>
              <a:gd name="connsiteX138" fmla="*/ 215283 w 609685"/>
              <a:gd name="connsiteY138" fmla="*/ 23784 h 536941"/>
              <a:gd name="connsiteX139" fmla="*/ 215444 w 609685"/>
              <a:gd name="connsiteY139" fmla="*/ 21285 h 536941"/>
              <a:gd name="connsiteX140" fmla="*/ 212301 w 609685"/>
              <a:gd name="connsiteY140" fmla="*/ 19027 h 536941"/>
              <a:gd name="connsiteX141" fmla="*/ 405059 w 609685"/>
              <a:gd name="connsiteY141" fmla="*/ 1719 h 536941"/>
              <a:gd name="connsiteX142" fmla="*/ 422181 w 609685"/>
              <a:gd name="connsiteY142" fmla="*/ 1799 h 536941"/>
              <a:gd name="connsiteX143" fmla="*/ 434127 w 609685"/>
              <a:gd name="connsiteY143" fmla="*/ 14047 h 536941"/>
              <a:gd name="connsiteX144" fmla="*/ 433885 w 609685"/>
              <a:gd name="connsiteY144" fmla="*/ 31210 h 536941"/>
              <a:gd name="connsiteX145" fmla="*/ 413302 w 609685"/>
              <a:gd name="connsiteY145" fmla="*/ 44747 h 536941"/>
              <a:gd name="connsiteX146" fmla="*/ 404423 w 609685"/>
              <a:gd name="connsiteY146" fmla="*/ 42894 h 536941"/>
              <a:gd name="connsiteX147" fmla="*/ 392477 w 609685"/>
              <a:gd name="connsiteY147" fmla="*/ 30646 h 536941"/>
              <a:gd name="connsiteX148" fmla="*/ 392719 w 609685"/>
              <a:gd name="connsiteY148" fmla="*/ 13483 h 536941"/>
              <a:gd name="connsiteX149" fmla="*/ 405059 w 609685"/>
              <a:gd name="connsiteY149" fmla="*/ 1719 h 536941"/>
              <a:gd name="connsiteX150" fmla="*/ 205210 w 609685"/>
              <a:gd name="connsiteY150" fmla="*/ 1127 h 536941"/>
              <a:gd name="connsiteX151" fmla="*/ 233574 w 609685"/>
              <a:gd name="connsiteY151" fmla="*/ 15157 h 536941"/>
              <a:gd name="connsiteX152" fmla="*/ 219473 w 609685"/>
              <a:gd name="connsiteY152" fmla="*/ 43539 h 536941"/>
              <a:gd name="connsiteX153" fmla="*/ 212301 w 609685"/>
              <a:gd name="connsiteY153" fmla="*/ 44748 h 536941"/>
              <a:gd name="connsiteX154" fmla="*/ 191109 w 609685"/>
              <a:gd name="connsiteY154" fmla="*/ 29509 h 536941"/>
              <a:gd name="connsiteX155" fmla="*/ 192318 w 609685"/>
              <a:gd name="connsiteY155" fmla="*/ 12335 h 536941"/>
              <a:gd name="connsiteX156" fmla="*/ 205210 w 609685"/>
              <a:gd name="connsiteY156" fmla="*/ 1127 h 53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609685" h="536941">
                <a:moveTo>
                  <a:pt x="163288" y="280647"/>
                </a:moveTo>
                <a:lnTo>
                  <a:pt x="211575" y="280647"/>
                </a:lnTo>
                <a:lnTo>
                  <a:pt x="211575" y="402987"/>
                </a:lnTo>
                <a:cubicBezTo>
                  <a:pt x="211575" y="405565"/>
                  <a:pt x="211978" y="425941"/>
                  <a:pt x="189164" y="425941"/>
                </a:cubicBezTo>
                <a:cubicBezTo>
                  <a:pt x="166351" y="425941"/>
                  <a:pt x="163288" y="406934"/>
                  <a:pt x="163288" y="402987"/>
                </a:cubicBezTo>
                <a:close/>
                <a:moveTo>
                  <a:pt x="398483" y="273238"/>
                </a:moveTo>
                <a:lnTo>
                  <a:pt x="451780" y="273238"/>
                </a:lnTo>
                <a:lnTo>
                  <a:pt x="451780" y="408062"/>
                </a:lnTo>
                <a:cubicBezTo>
                  <a:pt x="451780" y="410881"/>
                  <a:pt x="452183" y="433351"/>
                  <a:pt x="427026" y="433351"/>
                </a:cubicBezTo>
                <a:cubicBezTo>
                  <a:pt x="401870" y="433351"/>
                  <a:pt x="398483" y="412411"/>
                  <a:pt x="398483" y="408062"/>
                </a:cubicBezTo>
                <a:close/>
                <a:moveTo>
                  <a:pt x="72349" y="248972"/>
                </a:moveTo>
                <a:lnTo>
                  <a:pt x="72349" y="494825"/>
                </a:lnTo>
                <a:lnTo>
                  <a:pt x="543547" y="493617"/>
                </a:lnTo>
                <a:lnTo>
                  <a:pt x="543547" y="248972"/>
                </a:lnTo>
                <a:lnTo>
                  <a:pt x="489990" y="248972"/>
                </a:lnTo>
                <a:lnTo>
                  <a:pt x="489990" y="406727"/>
                </a:lnTo>
                <a:cubicBezTo>
                  <a:pt x="489990" y="425409"/>
                  <a:pt x="484103" y="441515"/>
                  <a:pt x="473375" y="452225"/>
                </a:cubicBezTo>
                <a:cubicBezTo>
                  <a:pt x="462728" y="462855"/>
                  <a:pt x="447968" y="468170"/>
                  <a:pt x="429417" y="468170"/>
                </a:cubicBezTo>
                <a:cubicBezTo>
                  <a:pt x="373844" y="468170"/>
                  <a:pt x="361342" y="422672"/>
                  <a:pt x="361342" y="406727"/>
                </a:cubicBezTo>
                <a:lnTo>
                  <a:pt x="361342" y="249294"/>
                </a:lnTo>
                <a:lnTo>
                  <a:pt x="249552" y="249294"/>
                </a:lnTo>
                <a:lnTo>
                  <a:pt x="249552" y="406727"/>
                </a:lnTo>
                <a:cubicBezTo>
                  <a:pt x="249552" y="425409"/>
                  <a:pt x="243664" y="441515"/>
                  <a:pt x="232937" y="452225"/>
                </a:cubicBezTo>
                <a:cubicBezTo>
                  <a:pt x="222371" y="462855"/>
                  <a:pt x="207530" y="468170"/>
                  <a:pt x="188979" y="468170"/>
                </a:cubicBezTo>
                <a:cubicBezTo>
                  <a:pt x="133406" y="468170"/>
                  <a:pt x="120904" y="422672"/>
                  <a:pt x="120904" y="406727"/>
                </a:cubicBezTo>
                <a:lnTo>
                  <a:pt x="120904" y="248972"/>
                </a:lnTo>
                <a:close/>
                <a:moveTo>
                  <a:pt x="142843" y="168685"/>
                </a:moveTo>
                <a:lnTo>
                  <a:pt x="142843" y="406727"/>
                </a:lnTo>
                <a:cubicBezTo>
                  <a:pt x="142843" y="407130"/>
                  <a:pt x="144053" y="446266"/>
                  <a:pt x="188979" y="446266"/>
                </a:cubicBezTo>
                <a:cubicBezTo>
                  <a:pt x="201561" y="446266"/>
                  <a:pt x="211079" y="443126"/>
                  <a:pt x="217451" y="436764"/>
                </a:cubicBezTo>
                <a:cubicBezTo>
                  <a:pt x="223984" y="430161"/>
                  <a:pt x="227613" y="419611"/>
                  <a:pt x="227613" y="407049"/>
                </a:cubicBezTo>
                <a:lnTo>
                  <a:pt x="227613" y="168685"/>
                </a:lnTo>
                <a:close/>
                <a:moveTo>
                  <a:pt x="383281" y="168283"/>
                </a:moveTo>
                <a:lnTo>
                  <a:pt x="383281" y="406727"/>
                </a:lnTo>
                <a:cubicBezTo>
                  <a:pt x="383281" y="407130"/>
                  <a:pt x="384491" y="446347"/>
                  <a:pt x="429417" y="446347"/>
                </a:cubicBezTo>
                <a:cubicBezTo>
                  <a:pt x="442000" y="446347"/>
                  <a:pt x="451517" y="443126"/>
                  <a:pt x="457808" y="436764"/>
                </a:cubicBezTo>
                <a:cubicBezTo>
                  <a:pt x="464422" y="430161"/>
                  <a:pt x="468052" y="419611"/>
                  <a:pt x="468052" y="407049"/>
                </a:cubicBezTo>
                <a:lnTo>
                  <a:pt x="468052" y="168283"/>
                </a:lnTo>
                <a:close/>
                <a:moveTo>
                  <a:pt x="97353" y="123428"/>
                </a:moveTo>
                <a:lnTo>
                  <a:pt x="273023" y="123428"/>
                </a:lnTo>
                <a:lnTo>
                  <a:pt x="273023" y="168685"/>
                </a:lnTo>
                <a:lnTo>
                  <a:pt x="249552" y="168685"/>
                </a:lnTo>
                <a:lnTo>
                  <a:pt x="248987" y="217405"/>
                </a:lnTo>
                <a:lnTo>
                  <a:pt x="360778" y="217405"/>
                </a:lnTo>
                <a:lnTo>
                  <a:pt x="361342" y="166833"/>
                </a:lnTo>
                <a:lnTo>
                  <a:pt x="337145" y="166833"/>
                </a:lnTo>
                <a:lnTo>
                  <a:pt x="337145" y="125280"/>
                </a:lnTo>
                <a:lnTo>
                  <a:pt x="514107" y="125280"/>
                </a:lnTo>
                <a:lnTo>
                  <a:pt x="514107" y="166833"/>
                </a:lnTo>
                <a:lnTo>
                  <a:pt x="489910" y="166833"/>
                </a:lnTo>
                <a:lnTo>
                  <a:pt x="489910" y="218210"/>
                </a:lnTo>
                <a:lnTo>
                  <a:pt x="609685" y="218210"/>
                </a:lnTo>
                <a:lnTo>
                  <a:pt x="609685" y="248972"/>
                </a:lnTo>
                <a:lnTo>
                  <a:pt x="585488" y="248972"/>
                </a:lnTo>
                <a:lnTo>
                  <a:pt x="585488" y="493536"/>
                </a:lnTo>
                <a:lnTo>
                  <a:pt x="609685" y="493536"/>
                </a:lnTo>
                <a:lnTo>
                  <a:pt x="609685" y="535411"/>
                </a:lnTo>
                <a:lnTo>
                  <a:pt x="0" y="536941"/>
                </a:lnTo>
                <a:lnTo>
                  <a:pt x="0" y="494986"/>
                </a:lnTo>
                <a:lnTo>
                  <a:pt x="30407" y="494905"/>
                </a:lnTo>
                <a:lnTo>
                  <a:pt x="30407" y="248972"/>
                </a:lnTo>
                <a:lnTo>
                  <a:pt x="0" y="248972"/>
                </a:lnTo>
                <a:lnTo>
                  <a:pt x="0" y="218210"/>
                </a:lnTo>
                <a:lnTo>
                  <a:pt x="120904" y="218210"/>
                </a:lnTo>
                <a:lnTo>
                  <a:pt x="120904" y="168685"/>
                </a:lnTo>
                <a:lnTo>
                  <a:pt x="97353" y="168685"/>
                </a:lnTo>
                <a:close/>
                <a:moveTo>
                  <a:pt x="238435" y="76032"/>
                </a:moveTo>
                <a:cubicBezTo>
                  <a:pt x="234966" y="76032"/>
                  <a:pt x="232142" y="78853"/>
                  <a:pt x="232142" y="82318"/>
                </a:cubicBezTo>
                <a:cubicBezTo>
                  <a:pt x="232142" y="85865"/>
                  <a:pt x="234966" y="88685"/>
                  <a:pt x="238435" y="88685"/>
                </a:cubicBezTo>
                <a:cubicBezTo>
                  <a:pt x="241986" y="88685"/>
                  <a:pt x="244809" y="85865"/>
                  <a:pt x="244809" y="82318"/>
                </a:cubicBezTo>
                <a:cubicBezTo>
                  <a:pt x="244809" y="78853"/>
                  <a:pt x="241986" y="76032"/>
                  <a:pt x="238435" y="76032"/>
                </a:cubicBezTo>
                <a:close/>
                <a:moveTo>
                  <a:pt x="382878" y="73797"/>
                </a:moveTo>
                <a:cubicBezTo>
                  <a:pt x="379086" y="73797"/>
                  <a:pt x="376343" y="76294"/>
                  <a:pt x="376101" y="79596"/>
                </a:cubicBezTo>
                <a:cubicBezTo>
                  <a:pt x="375940" y="81851"/>
                  <a:pt x="376908" y="83462"/>
                  <a:pt x="377553" y="84187"/>
                </a:cubicBezTo>
                <a:cubicBezTo>
                  <a:pt x="378199" y="84912"/>
                  <a:pt x="379570" y="86201"/>
                  <a:pt x="381910" y="86362"/>
                </a:cubicBezTo>
                <a:lnTo>
                  <a:pt x="382394" y="86443"/>
                </a:lnTo>
                <a:cubicBezTo>
                  <a:pt x="385701" y="86443"/>
                  <a:pt x="388444" y="83865"/>
                  <a:pt x="388686" y="80643"/>
                </a:cubicBezTo>
                <a:cubicBezTo>
                  <a:pt x="388928" y="78307"/>
                  <a:pt x="387879" y="76777"/>
                  <a:pt x="387234" y="75971"/>
                </a:cubicBezTo>
                <a:cubicBezTo>
                  <a:pt x="386589" y="75247"/>
                  <a:pt x="385217" y="73958"/>
                  <a:pt x="382878" y="73797"/>
                </a:cubicBezTo>
                <a:close/>
                <a:moveTo>
                  <a:pt x="466690" y="57441"/>
                </a:moveTo>
                <a:cubicBezTo>
                  <a:pt x="460879" y="57441"/>
                  <a:pt x="455714" y="60902"/>
                  <a:pt x="453454" y="66134"/>
                </a:cubicBezTo>
                <a:cubicBezTo>
                  <a:pt x="451920" y="69676"/>
                  <a:pt x="451840" y="73620"/>
                  <a:pt x="453292" y="77162"/>
                </a:cubicBezTo>
                <a:cubicBezTo>
                  <a:pt x="454664" y="80704"/>
                  <a:pt x="457408" y="83521"/>
                  <a:pt x="460959" y="85051"/>
                </a:cubicBezTo>
                <a:cubicBezTo>
                  <a:pt x="468223" y="88109"/>
                  <a:pt x="476859" y="84568"/>
                  <a:pt x="479925" y="77565"/>
                </a:cubicBezTo>
                <a:cubicBezTo>
                  <a:pt x="481378" y="74023"/>
                  <a:pt x="481459" y="70079"/>
                  <a:pt x="480087" y="66537"/>
                </a:cubicBezTo>
                <a:cubicBezTo>
                  <a:pt x="478634" y="62915"/>
                  <a:pt x="475890" y="60178"/>
                  <a:pt x="472339" y="58648"/>
                </a:cubicBezTo>
                <a:cubicBezTo>
                  <a:pt x="470563" y="57843"/>
                  <a:pt x="468627" y="57441"/>
                  <a:pt x="466690" y="57441"/>
                </a:cubicBezTo>
                <a:close/>
                <a:moveTo>
                  <a:pt x="155218" y="53018"/>
                </a:moveTo>
                <a:cubicBezTo>
                  <a:pt x="153605" y="53018"/>
                  <a:pt x="152073" y="53260"/>
                  <a:pt x="150540" y="53744"/>
                </a:cubicBezTo>
                <a:cubicBezTo>
                  <a:pt x="146911" y="55033"/>
                  <a:pt x="144007" y="57611"/>
                  <a:pt x="142233" y="60994"/>
                </a:cubicBezTo>
                <a:cubicBezTo>
                  <a:pt x="140539" y="64459"/>
                  <a:pt x="140297" y="68406"/>
                  <a:pt x="141507" y="72032"/>
                </a:cubicBezTo>
                <a:cubicBezTo>
                  <a:pt x="144007" y="79363"/>
                  <a:pt x="152315" y="83552"/>
                  <a:pt x="159816" y="81055"/>
                </a:cubicBezTo>
                <a:cubicBezTo>
                  <a:pt x="163445" y="79847"/>
                  <a:pt x="166430" y="77268"/>
                  <a:pt x="168123" y="73804"/>
                </a:cubicBezTo>
                <a:cubicBezTo>
                  <a:pt x="169817" y="70340"/>
                  <a:pt x="170059" y="66473"/>
                  <a:pt x="168849" y="62767"/>
                </a:cubicBezTo>
                <a:cubicBezTo>
                  <a:pt x="166833" y="56966"/>
                  <a:pt x="161348" y="53018"/>
                  <a:pt x="155218" y="53018"/>
                </a:cubicBezTo>
                <a:close/>
                <a:moveTo>
                  <a:pt x="238435" y="50322"/>
                </a:moveTo>
                <a:cubicBezTo>
                  <a:pt x="256105" y="50322"/>
                  <a:pt x="270548" y="64749"/>
                  <a:pt x="270548" y="82399"/>
                </a:cubicBezTo>
                <a:cubicBezTo>
                  <a:pt x="270548" y="100049"/>
                  <a:pt x="256105" y="114395"/>
                  <a:pt x="238435" y="114395"/>
                </a:cubicBezTo>
                <a:cubicBezTo>
                  <a:pt x="220766" y="114395"/>
                  <a:pt x="206404" y="100049"/>
                  <a:pt x="206404" y="82399"/>
                </a:cubicBezTo>
                <a:cubicBezTo>
                  <a:pt x="206404" y="64749"/>
                  <a:pt x="220766" y="50322"/>
                  <a:pt x="238435" y="50322"/>
                </a:cubicBezTo>
                <a:close/>
                <a:moveTo>
                  <a:pt x="384975" y="48183"/>
                </a:moveTo>
                <a:cubicBezTo>
                  <a:pt x="393527" y="48908"/>
                  <a:pt x="401271" y="52854"/>
                  <a:pt x="406838" y="59379"/>
                </a:cubicBezTo>
                <a:cubicBezTo>
                  <a:pt x="412323" y="65823"/>
                  <a:pt x="415066" y="74119"/>
                  <a:pt x="414340" y="82657"/>
                </a:cubicBezTo>
                <a:cubicBezTo>
                  <a:pt x="413049" y="99169"/>
                  <a:pt x="399013" y="112137"/>
                  <a:pt x="382394" y="112137"/>
                </a:cubicBezTo>
                <a:cubicBezTo>
                  <a:pt x="381587" y="112137"/>
                  <a:pt x="380700" y="112057"/>
                  <a:pt x="379812" y="111976"/>
                </a:cubicBezTo>
                <a:cubicBezTo>
                  <a:pt x="371261" y="111332"/>
                  <a:pt x="363517" y="107385"/>
                  <a:pt x="357950" y="100861"/>
                </a:cubicBezTo>
                <a:cubicBezTo>
                  <a:pt x="352384" y="94336"/>
                  <a:pt x="349722" y="86040"/>
                  <a:pt x="350448" y="77502"/>
                </a:cubicBezTo>
                <a:cubicBezTo>
                  <a:pt x="351819" y="60184"/>
                  <a:pt x="367308" y="46652"/>
                  <a:pt x="384975" y="48183"/>
                </a:cubicBezTo>
                <a:close/>
                <a:moveTo>
                  <a:pt x="466690" y="31763"/>
                </a:moveTo>
                <a:cubicBezTo>
                  <a:pt x="472097" y="31763"/>
                  <a:pt x="477504" y="32890"/>
                  <a:pt x="482508" y="35064"/>
                </a:cubicBezTo>
                <a:cubicBezTo>
                  <a:pt x="492354" y="39249"/>
                  <a:pt x="500021" y="47057"/>
                  <a:pt x="503976" y="57039"/>
                </a:cubicBezTo>
                <a:cubicBezTo>
                  <a:pt x="507930" y="66939"/>
                  <a:pt x="507769" y="77806"/>
                  <a:pt x="503491" y="87626"/>
                </a:cubicBezTo>
                <a:cubicBezTo>
                  <a:pt x="497196" y="102357"/>
                  <a:pt x="482750" y="111855"/>
                  <a:pt x="466609" y="111855"/>
                </a:cubicBezTo>
                <a:cubicBezTo>
                  <a:pt x="461202" y="111855"/>
                  <a:pt x="455875" y="110809"/>
                  <a:pt x="450791" y="108635"/>
                </a:cubicBezTo>
                <a:cubicBezTo>
                  <a:pt x="440944" y="104369"/>
                  <a:pt x="433358" y="96561"/>
                  <a:pt x="429404" y="86660"/>
                </a:cubicBezTo>
                <a:cubicBezTo>
                  <a:pt x="425368" y="76760"/>
                  <a:pt x="425530" y="65812"/>
                  <a:pt x="429807" y="55992"/>
                </a:cubicBezTo>
                <a:cubicBezTo>
                  <a:pt x="436102" y="41262"/>
                  <a:pt x="450629" y="31763"/>
                  <a:pt x="466690" y="31763"/>
                </a:cubicBezTo>
                <a:close/>
                <a:moveTo>
                  <a:pt x="155218" y="27318"/>
                </a:moveTo>
                <a:cubicBezTo>
                  <a:pt x="172398" y="27318"/>
                  <a:pt x="187642" y="38275"/>
                  <a:pt x="193207" y="54549"/>
                </a:cubicBezTo>
                <a:cubicBezTo>
                  <a:pt x="196595" y="64700"/>
                  <a:pt x="195869" y="75577"/>
                  <a:pt x="191110" y="85164"/>
                </a:cubicBezTo>
                <a:cubicBezTo>
                  <a:pt x="186351" y="94751"/>
                  <a:pt x="178125" y="101921"/>
                  <a:pt x="167962" y="105386"/>
                </a:cubicBezTo>
                <a:cubicBezTo>
                  <a:pt x="163849" y="106755"/>
                  <a:pt x="159493" y="107480"/>
                  <a:pt x="155138" y="107480"/>
                </a:cubicBezTo>
                <a:cubicBezTo>
                  <a:pt x="137958" y="107480"/>
                  <a:pt x="122634" y="96523"/>
                  <a:pt x="117149" y="80249"/>
                </a:cubicBezTo>
                <a:cubicBezTo>
                  <a:pt x="113681" y="70098"/>
                  <a:pt x="114407" y="59222"/>
                  <a:pt x="119165" y="49635"/>
                </a:cubicBezTo>
                <a:cubicBezTo>
                  <a:pt x="123924" y="40047"/>
                  <a:pt x="132151" y="32877"/>
                  <a:pt x="142314" y="29413"/>
                </a:cubicBezTo>
                <a:cubicBezTo>
                  <a:pt x="146508" y="28043"/>
                  <a:pt x="150782" y="27318"/>
                  <a:pt x="155218" y="27318"/>
                </a:cubicBezTo>
                <a:close/>
                <a:moveTo>
                  <a:pt x="413302" y="19043"/>
                </a:moveTo>
                <a:cubicBezTo>
                  <a:pt x="412010" y="19043"/>
                  <a:pt x="410719" y="19849"/>
                  <a:pt x="410234" y="21057"/>
                </a:cubicBezTo>
                <a:cubicBezTo>
                  <a:pt x="409912" y="21863"/>
                  <a:pt x="409912" y="22750"/>
                  <a:pt x="410234" y="23555"/>
                </a:cubicBezTo>
                <a:cubicBezTo>
                  <a:pt x="410557" y="24361"/>
                  <a:pt x="411203" y="25006"/>
                  <a:pt x="412010" y="25409"/>
                </a:cubicBezTo>
                <a:cubicBezTo>
                  <a:pt x="413544" y="26053"/>
                  <a:pt x="415643" y="25247"/>
                  <a:pt x="416369" y="23636"/>
                </a:cubicBezTo>
                <a:cubicBezTo>
                  <a:pt x="416692" y="22830"/>
                  <a:pt x="416692" y="21944"/>
                  <a:pt x="416369" y="21138"/>
                </a:cubicBezTo>
                <a:cubicBezTo>
                  <a:pt x="416046" y="20332"/>
                  <a:pt x="415400" y="19607"/>
                  <a:pt x="414593" y="19285"/>
                </a:cubicBezTo>
                <a:cubicBezTo>
                  <a:pt x="414190" y="19124"/>
                  <a:pt x="413705" y="19043"/>
                  <a:pt x="413302" y="19043"/>
                </a:cubicBezTo>
                <a:close/>
                <a:moveTo>
                  <a:pt x="212301" y="19027"/>
                </a:moveTo>
                <a:cubicBezTo>
                  <a:pt x="211979" y="19027"/>
                  <a:pt x="211576" y="19027"/>
                  <a:pt x="211254" y="19189"/>
                </a:cubicBezTo>
                <a:cubicBezTo>
                  <a:pt x="209481" y="19753"/>
                  <a:pt x="208595" y="21688"/>
                  <a:pt x="209159" y="23381"/>
                </a:cubicBezTo>
                <a:cubicBezTo>
                  <a:pt x="209642" y="24752"/>
                  <a:pt x="210932" y="25639"/>
                  <a:pt x="212382" y="25639"/>
                </a:cubicBezTo>
                <a:cubicBezTo>
                  <a:pt x="214235" y="25155"/>
                  <a:pt x="214880" y="24591"/>
                  <a:pt x="215283" y="23784"/>
                </a:cubicBezTo>
                <a:cubicBezTo>
                  <a:pt x="215686" y="22978"/>
                  <a:pt x="215766" y="22091"/>
                  <a:pt x="215444" y="21285"/>
                </a:cubicBezTo>
                <a:cubicBezTo>
                  <a:pt x="215041" y="19914"/>
                  <a:pt x="213752" y="19027"/>
                  <a:pt x="212301" y="19027"/>
                </a:cubicBezTo>
                <a:close/>
                <a:moveTo>
                  <a:pt x="405059" y="1719"/>
                </a:moveTo>
                <a:cubicBezTo>
                  <a:pt x="410436" y="-417"/>
                  <a:pt x="416611" y="-578"/>
                  <a:pt x="422181" y="1799"/>
                </a:cubicBezTo>
                <a:cubicBezTo>
                  <a:pt x="427669" y="4136"/>
                  <a:pt x="431867" y="8487"/>
                  <a:pt x="434127" y="14047"/>
                </a:cubicBezTo>
                <a:cubicBezTo>
                  <a:pt x="436306" y="19607"/>
                  <a:pt x="436306" y="25650"/>
                  <a:pt x="433885" y="31210"/>
                </a:cubicBezTo>
                <a:cubicBezTo>
                  <a:pt x="430333" y="39429"/>
                  <a:pt x="422261" y="44747"/>
                  <a:pt x="413302" y="44747"/>
                </a:cubicBezTo>
                <a:cubicBezTo>
                  <a:pt x="410234" y="44747"/>
                  <a:pt x="407248" y="44103"/>
                  <a:pt x="404423" y="42894"/>
                </a:cubicBezTo>
                <a:cubicBezTo>
                  <a:pt x="398934" y="40557"/>
                  <a:pt x="394656" y="36206"/>
                  <a:pt x="392477" y="30646"/>
                </a:cubicBezTo>
                <a:cubicBezTo>
                  <a:pt x="390297" y="25086"/>
                  <a:pt x="390378" y="18962"/>
                  <a:pt x="392719" y="13483"/>
                </a:cubicBezTo>
                <a:cubicBezTo>
                  <a:pt x="395100" y="7964"/>
                  <a:pt x="399681" y="3854"/>
                  <a:pt x="405059" y="1719"/>
                </a:cubicBezTo>
                <a:close/>
                <a:moveTo>
                  <a:pt x="205210" y="1127"/>
                </a:moveTo>
                <a:cubicBezTo>
                  <a:pt x="216492" y="-2743"/>
                  <a:pt x="229707" y="3708"/>
                  <a:pt x="233574" y="15157"/>
                </a:cubicBezTo>
                <a:cubicBezTo>
                  <a:pt x="237523" y="26848"/>
                  <a:pt x="231238" y="39588"/>
                  <a:pt x="219473" y="43539"/>
                </a:cubicBezTo>
                <a:cubicBezTo>
                  <a:pt x="217217" y="44345"/>
                  <a:pt x="214799" y="44748"/>
                  <a:pt x="212301" y="44748"/>
                </a:cubicBezTo>
                <a:cubicBezTo>
                  <a:pt x="202712" y="44748"/>
                  <a:pt x="194171" y="38620"/>
                  <a:pt x="191109" y="29509"/>
                </a:cubicBezTo>
                <a:cubicBezTo>
                  <a:pt x="189256" y="23784"/>
                  <a:pt x="189659" y="17737"/>
                  <a:pt x="192318" y="12335"/>
                </a:cubicBezTo>
                <a:cubicBezTo>
                  <a:pt x="194977" y="7013"/>
                  <a:pt x="199489" y="2982"/>
                  <a:pt x="205210" y="1127"/>
                </a:cubicBezTo>
                <a:close/>
              </a:path>
            </a:pathLst>
          </a:custGeom>
          <a:solidFill>
            <a:srgbClr val="3484FE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8" name="hierarchical-structure_292471">
            <a:extLst>
              <a:ext uri="{FF2B5EF4-FFF2-40B4-BE49-F238E27FC236}">
                <a16:creationId xmlns:a16="http://schemas.microsoft.com/office/drawing/2014/main" id="{D360A806-774F-421C-AD8A-D24B4133502F}"/>
              </a:ext>
            </a:extLst>
          </p:cNvPr>
          <p:cNvSpPr/>
          <p:nvPr/>
        </p:nvSpPr>
        <p:spPr>
          <a:xfrm>
            <a:off x="2767396" y="2702381"/>
            <a:ext cx="468573" cy="609685"/>
          </a:xfrm>
          <a:custGeom>
            <a:avLst/>
            <a:gdLst>
              <a:gd name="connsiteX0" fmla="*/ 402672 w 466296"/>
              <a:gd name="connsiteY0" fmla="*/ 522014 h 606722"/>
              <a:gd name="connsiteX1" fmla="*/ 381494 w 466296"/>
              <a:gd name="connsiteY1" fmla="*/ 543169 h 606722"/>
              <a:gd name="connsiteX2" fmla="*/ 402672 w 466296"/>
              <a:gd name="connsiteY2" fmla="*/ 564324 h 606722"/>
              <a:gd name="connsiteX3" fmla="*/ 423939 w 466296"/>
              <a:gd name="connsiteY3" fmla="*/ 543169 h 606722"/>
              <a:gd name="connsiteX4" fmla="*/ 402672 w 466296"/>
              <a:gd name="connsiteY4" fmla="*/ 522014 h 606722"/>
              <a:gd name="connsiteX5" fmla="*/ 233139 w 466296"/>
              <a:gd name="connsiteY5" fmla="*/ 522014 h 606722"/>
              <a:gd name="connsiteX6" fmla="*/ 211949 w 466296"/>
              <a:gd name="connsiteY6" fmla="*/ 543169 h 606722"/>
              <a:gd name="connsiteX7" fmla="*/ 233139 w 466296"/>
              <a:gd name="connsiteY7" fmla="*/ 564324 h 606722"/>
              <a:gd name="connsiteX8" fmla="*/ 254329 w 466296"/>
              <a:gd name="connsiteY8" fmla="*/ 543169 h 606722"/>
              <a:gd name="connsiteX9" fmla="*/ 233139 w 466296"/>
              <a:gd name="connsiteY9" fmla="*/ 522014 h 606722"/>
              <a:gd name="connsiteX10" fmla="*/ 63570 w 466296"/>
              <a:gd name="connsiteY10" fmla="*/ 522014 h 606722"/>
              <a:gd name="connsiteX11" fmla="*/ 42380 w 466296"/>
              <a:gd name="connsiteY11" fmla="*/ 543169 h 606722"/>
              <a:gd name="connsiteX12" fmla="*/ 63570 w 466296"/>
              <a:gd name="connsiteY12" fmla="*/ 564324 h 606722"/>
              <a:gd name="connsiteX13" fmla="*/ 84760 w 466296"/>
              <a:gd name="connsiteY13" fmla="*/ 543169 h 606722"/>
              <a:gd name="connsiteX14" fmla="*/ 63570 w 466296"/>
              <a:gd name="connsiteY14" fmla="*/ 522014 h 606722"/>
              <a:gd name="connsiteX15" fmla="*/ 402672 w 466296"/>
              <a:gd name="connsiteY15" fmla="*/ 479704 h 606722"/>
              <a:gd name="connsiteX16" fmla="*/ 466296 w 466296"/>
              <a:gd name="connsiteY16" fmla="*/ 543169 h 606722"/>
              <a:gd name="connsiteX17" fmla="*/ 402672 w 466296"/>
              <a:gd name="connsiteY17" fmla="*/ 606722 h 606722"/>
              <a:gd name="connsiteX18" fmla="*/ 339137 w 466296"/>
              <a:gd name="connsiteY18" fmla="*/ 543169 h 606722"/>
              <a:gd name="connsiteX19" fmla="*/ 402672 w 466296"/>
              <a:gd name="connsiteY19" fmla="*/ 479704 h 606722"/>
              <a:gd name="connsiteX20" fmla="*/ 233139 w 466296"/>
              <a:gd name="connsiteY20" fmla="*/ 479704 h 606722"/>
              <a:gd name="connsiteX21" fmla="*/ 296798 w 466296"/>
              <a:gd name="connsiteY21" fmla="*/ 543169 h 606722"/>
              <a:gd name="connsiteX22" fmla="*/ 233139 w 466296"/>
              <a:gd name="connsiteY22" fmla="*/ 606722 h 606722"/>
              <a:gd name="connsiteX23" fmla="*/ 169569 w 466296"/>
              <a:gd name="connsiteY23" fmla="*/ 543169 h 606722"/>
              <a:gd name="connsiteX24" fmla="*/ 233139 w 466296"/>
              <a:gd name="connsiteY24" fmla="*/ 479704 h 606722"/>
              <a:gd name="connsiteX25" fmla="*/ 63570 w 466296"/>
              <a:gd name="connsiteY25" fmla="*/ 479704 h 606722"/>
              <a:gd name="connsiteX26" fmla="*/ 127229 w 466296"/>
              <a:gd name="connsiteY26" fmla="*/ 543169 h 606722"/>
              <a:gd name="connsiteX27" fmla="*/ 63570 w 466296"/>
              <a:gd name="connsiteY27" fmla="*/ 606722 h 606722"/>
              <a:gd name="connsiteX28" fmla="*/ 0 w 466296"/>
              <a:gd name="connsiteY28" fmla="*/ 543169 h 606722"/>
              <a:gd name="connsiteX29" fmla="*/ 63570 w 466296"/>
              <a:gd name="connsiteY29" fmla="*/ 479704 h 606722"/>
              <a:gd name="connsiteX30" fmla="*/ 211957 w 466296"/>
              <a:gd name="connsiteY30" fmla="*/ 197583 h 606722"/>
              <a:gd name="connsiteX31" fmla="*/ 254321 w 466296"/>
              <a:gd name="connsiteY31" fmla="*/ 197583 h 606722"/>
              <a:gd name="connsiteX32" fmla="*/ 254321 w 466296"/>
              <a:gd name="connsiteY32" fmla="*/ 282185 h 606722"/>
              <a:gd name="connsiteX33" fmla="*/ 423957 w 466296"/>
              <a:gd name="connsiteY33" fmla="*/ 282185 h 606722"/>
              <a:gd name="connsiteX34" fmla="*/ 423957 w 466296"/>
              <a:gd name="connsiteY34" fmla="*/ 437435 h 606722"/>
              <a:gd name="connsiteX35" fmla="*/ 381504 w 466296"/>
              <a:gd name="connsiteY35" fmla="*/ 437435 h 606722"/>
              <a:gd name="connsiteX36" fmla="*/ 381504 w 466296"/>
              <a:gd name="connsiteY36" fmla="*/ 324485 h 606722"/>
              <a:gd name="connsiteX37" fmla="*/ 254321 w 466296"/>
              <a:gd name="connsiteY37" fmla="*/ 324485 h 606722"/>
              <a:gd name="connsiteX38" fmla="*/ 254321 w 466296"/>
              <a:gd name="connsiteY38" fmla="*/ 437435 h 606722"/>
              <a:gd name="connsiteX39" fmla="*/ 211957 w 466296"/>
              <a:gd name="connsiteY39" fmla="*/ 437435 h 606722"/>
              <a:gd name="connsiteX40" fmla="*/ 211957 w 466296"/>
              <a:gd name="connsiteY40" fmla="*/ 324485 h 606722"/>
              <a:gd name="connsiteX41" fmla="*/ 84775 w 466296"/>
              <a:gd name="connsiteY41" fmla="*/ 324485 h 606722"/>
              <a:gd name="connsiteX42" fmla="*/ 84775 w 466296"/>
              <a:gd name="connsiteY42" fmla="*/ 437435 h 606722"/>
              <a:gd name="connsiteX43" fmla="*/ 42410 w 466296"/>
              <a:gd name="connsiteY43" fmla="*/ 437435 h 606722"/>
              <a:gd name="connsiteX44" fmla="*/ 42410 w 466296"/>
              <a:gd name="connsiteY44" fmla="*/ 282185 h 606722"/>
              <a:gd name="connsiteX45" fmla="*/ 211957 w 466296"/>
              <a:gd name="connsiteY45" fmla="*/ 282185 h 606722"/>
              <a:gd name="connsiteX46" fmla="*/ 169593 w 466296"/>
              <a:gd name="connsiteY46" fmla="*/ 42304 h 606722"/>
              <a:gd name="connsiteX47" fmla="*/ 169593 w 466296"/>
              <a:gd name="connsiteY47" fmla="*/ 112869 h 606722"/>
              <a:gd name="connsiteX48" fmla="*/ 296773 w 466296"/>
              <a:gd name="connsiteY48" fmla="*/ 112869 h 606722"/>
              <a:gd name="connsiteX49" fmla="*/ 296773 w 466296"/>
              <a:gd name="connsiteY49" fmla="*/ 42304 h 606722"/>
              <a:gd name="connsiteX50" fmla="*/ 127229 w 466296"/>
              <a:gd name="connsiteY50" fmla="*/ 0 h 606722"/>
              <a:gd name="connsiteX51" fmla="*/ 339137 w 466296"/>
              <a:gd name="connsiteY51" fmla="*/ 0 h 606722"/>
              <a:gd name="connsiteX52" fmla="*/ 339137 w 466296"/>
              <a:gd name="connsiteY52" fmla="*/ 155173 h 606722"/>
              <a:gd name="connsiteX53" fmla="*/ 127229 w 466296"/>
              <a:gd name="connsiteY53" fmla="*/ 155173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66296" h="606722">
                <a:moveTo>
                  <a:pt x="402672" y="522014"/>
                </a:moveTo>
                <a:cubicBezTo>
                  <a:pt x="391015" y="522014"/>
                  <a:pt x="381494" y="531525"/>
                  <a:pt x="381494" y="543169"/>
                </a:cubicBezTo>
                <a:cubicBezTo>
                  <a:pt x="381494" y="554902"/>
                  <a:pt x="391015" y="564324"/>
                  <a:pt x="402672" y="564324"/>
                </a:cubicBezTo>
                <a:cubicBezTo>
                  <a:pt x="414418" y="564324"/>
                  <a:pt x="423939" y="554902"/>
                  <a:pt x="423939" y="543169"/>
                </a:cubicBezTo>
                <a:cubicBezTo>
                  <a:pt x="423939" y="531525"/>
                  <a:pt x="414418" y="522014"/>
                  <a:pt x="402672" y="522014"/>
                </a:cubicBezTo>
                <a:close/>
                <a:moveTo>
                  <a:pt x="233139" y="522014"/>
                </a:moveTo>
                <a:cubicBezTo>
                  <a:pt x="221476" y="522014"/>
                  <a:pt x="211949" y="531525"/>
                  <a:pt x="211949" y="543169"/>
                </a:cubicBezTo>
                <a:cubicBezTo>
                  <a:pt x="211949" y="554902"/>
                  <a:pt x="221476" y="564324"/>
                  <a:pt x="233139" y="564324"/>
                </a:cubicBezTo>
                <a:cubicBezTo>
                  <a:pt x="244891" y="564324"/>
                  <a:pt x="254329" y="554902"/>
                  <a:pt x="254329" y="543169"/>
                </a:cubicBezTo>
                <a:cubicBezTo>
                  <a:pt x="254329" y="531525"/>
                  <a:pt x="244891" y="522014"/>
                  <a:pt x="233139" y="522014"/>
                </a:cubicBezTo>
                <a:close/>
                <a:moveTo>
                  <a:pt x="63570" y="522014"/>
                </a:moveTo>
                <a:cubicBezTo>
                  <a:pt x="51907" y="522014"/>
                  <a:pt x="42380" y="531525"/>
                  <a:pt x="42380" y="543169"/>
                </a:cubicBezTo>
                <a:cubicBezTo>
                  <a:pt x="42380" y="554902"/>
                  <a:pt x="51907" y="564324"/>
                  <a:pt x="63570" y="564324"/>
                </a:cubicBezTo>
                <a:cubicBezTo>
                  <a:pt x="75322" y="564324"/>
                  <a:pt x="84760" y="554902"/>
                  <a:pt x="84760" y="543169"/>
                </a:cubicBezTo>
                <a:cubicBezTo>
                  <a:pt x="84760" y="531525"/>
                  <a:pt x="75322" y="522014"/>
                  <a:pt x="63570" y="522014"/>
                </a:cubicBezTo>
                <a:close/>
                <a:moveTo>
                  <a:pt x="402672" y="479704"/>
                </a:moveTo>
                <a:cubicBezTo>
                  <a:pt x="437732" y="479704"/>
                  <a:pt x="466296" y="508148"/>
                  <a:pt x="466296" y="543169"/>
                </a:cubicBezTo>
                <a:cubicBezTo>
                  <a:pt x="466296" y="578190"/>
                  <a:pt x="437732" y="606722"/>
                  <a:pt x="402672" y="606722"/>
                </a:cubicBezTo>
                <a:cubicBezTo>
                  <a:pt x="367701" y="606722"/>
                  <a:pt x="339137" y="578190"/>
                  <a:pt x="339137" y="543169"/>
                </a:cubicBezTo>
                <a:cubicBezTo>
                  <a:pt x="339137" y="508148"/>
                  <a:pt x="367701" y="479704"/>
                  <a:pt x="402672" y="479704"/>
                </a:cubicBezTo>
                <a:close/>
                <a:moveTo>
                  <a:pt x="233139" y="479704"/>
                </a:moveTo>
                <a:cubicBezTo>
                  <a:pt x="268218" y="479704"/>
                  <a:pt x="296798" y="508148"/>
                  <a:pt x="296798" y="543169"/>
                </a:cubicBezTo>
                <a:cubicBezTo>
                  <a:pt x="296798" y="578190"/>
                  <a:pt x="268218" y="606722"/>
                  <a:pt x="233139" y="606722"/>
                </a:cubicBezTo>
                <a:cubicBezTo>
                  <a:pt x="198060" y="606722"/>
                  <a:pt x="169569" y="578190"/>
                  <a:pt x="169569" y="543169"/>
                </a:cubicBezTo>
                <a:cubicBezTo>
                  <a:pt x="169569" y="508148"/>
                  <a:pt x="198060" y="479704"/>
                  <a:pt x="233139" y="479704"/>
                </a:cubicBezTo>
                <a:close/>
                <a:moveTo>
                  <a:pt x="63570" y="479704"/>
                </a:moveTo>
                <a:cubicBezTo>
                  <a:pt x="98649" y="479704"/>
                  <a:pt x="127229" y="508148"/>
                  <a:pt x="127229" y="543169"/>
                </a:cubicBezTo>
                <a:cubicBezTo>
                  <a:pt x="127229" y="578190"/>
                  <a:pt x="98649" y="606722"/>
                  <a:pt x="63570" y="606722"/>
                </a:cubicBezTo>
                <a:cubicBezTo>
                  <a:pt x="28491" y="606722"/>
                  <a:pt x="0" y="578190"/>
                  <a:pt x="0" y="543169"/>
                </a:cubicBezTo>
                <a:cubicBezTo>
                  <a:pt x="0" y="508148"/>
                  <a:pt x="28491" y="479704"/>
                  <a:pt x="63570" y="479704"/>
                </a:cubicBezTo>
                <a:close/>
                <a:moveTo>
                  <a:pt x="211957" y="197583"/>
                </a:moveTo>
                <a:lnTo>
                  <a:pt x="254321" y="197583"/>
                </a:lnTo>
                <a:lnTo>
                  <a:pt x="254321" y="282185"/>
                </a:lnTo>
                <a:lnTo>
                  <a:pt x="423957" y="282185"/>
                </a:lnTo>
                <a:lnTo>
                  <a:pt x="423957" y="437435"/>
                </a:lnTo>
                <a:lnTo>
                  <a:pt x="381504" y="437435"/>
                </a:lnTo>
                <a:lnTo>
                  <a:pt x="381504" y="324485"/>
                </a:lnTo>
                <a:lnTo>
                  <a:pt x="254321" y="324485"/>
                </a:lnTo>
                <a:lnTo>
                  <a:pt x="254321" y="437435"/>
                </a:lnTo>
                <a:lnTo>
                  <a:pt x="211957" y="437435"/>
                </a:lnTo>
                <a:lnTo>
                  <a:pt x="211957" y="324485"/>
                </a:lnTo>
                <a:lnTo>
                  <a:pt x="84775" y="324485"/>
                </a:lnTo>
                <a:lnTo>
                  <a:pt x="84775" y="437435"/>
                </a:lnTo>
                <a:lnTo>
                  <a:pt x="42410" y="437435"/>
                </a:lnTo>
                <a:lnTo>
                  <a:pt x="42410" y="282185"/>
                </a:lnTo>
                <a:lnTo>
                  <a:pt x="211957" y="282185"/>
                </a:lnTo>
                <a:close/>
                <a:moveTo>
                  <a:pt x="169593" y="42304"/>
                </a:moveTo>
                <a:lnTo>
                  <a:pt x="169593" y="112869"/>
                </a:lnTo>
                <a:lnTo>
                  <a:pt x="296773" y="112869"/>
                </a:lnTo>
                <a:lnTo>
                  <a:pt x="296773" y="42304"/>
                </a:lnTo>
                <a:close/>
                <a:moveTo>
                  <a:pt x="127229" y="0"/>
                </a:moveTo>
                <a:lnTo>
                  <a:pt x="339137" y="0"/>
                </a:lnTo>
                <a:lnTo>
                  <a:pt x="339137" y="155173"/>
                </a:lnTo>
                <a:lnTo>
                  <a:pt x="127229" y="1551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063454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1EBF5B-1CEC-489F-A519-7871CB950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  <a:t>新闻标题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56266962-4B17-43BD-9482-9ADA82C23E4F}"/>
              </a:ext>
            </a:extLst>
          </p:cNvPr>
          <p:cNvGrpSpPr/>
          <p:nvPr/>
        </p:nvGrpSpPr>
        <p:grpSpPr>
          <a:xfrm>
            <a:off x="7884575" y="533969"/>
            <a:ext cx="3922317" cy="6228781"/>
            <a:chOff x="895582" y="1677752"/>
            <a:chExt cx="5267506" cy="2309913"/>
          </a:xfrm>
        </p:grpSpPr>
        <p:sp>
          <p:nvSpPr>
            <p:cNvPr id="37" name="iṡ1íḑé">
              <a:extLst>
                <a:ext uri="{FF2B5EF4-FFF2-40B4-BE49-F238E27FC236}">
                  <a16:creationId xmlns:a16="http://schemas.microsoft.com/office/drawing/2014/main" id="{EB097C06-EAD8-4506-919D-E44D8D58FCE0}"/>
                </a:ext>
              </a:extLst>
            </p:cNvPr>
            <p:cNvSpPr/>
            <p:nvPr/>
          </p:nvSpPr>
          <p:spPr>
            <a:xfrm>
              <a:off x="911227" y="1777928"/>
              <a:ext cx="5086372" cy="2209737"/>
            </a:xfrm>
            <a:prstGeom prst="rect">
              <a:avLst/>
            </a:prstGeom>
            <a:noFill/>
            <a:ln w="19050">
              <a:noFill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AF9B2E19-5A77-43C6-A68C-12549661E968}"/>
                </a:ext>
              </a:extLst>
            </p:cNvPr>
            <p:cNvSpPr/>
            <p:nvPr/>
          </p:nvSpPr>
          <p:spPr>
            <a:xfrm>
              <a:off x="895582" y="1677752"/>
              <a:ext cx="4968878" cy="2082800"/>
            </a:xfrm>
            <a:prstGeom prst="roundRect">
              <a:avLst>
                <a:gd name="adj" fmla="val 2299"/>
              </a:avLst>
            </a:prstGeom>
            <a:solidFill>
              <a:srgbClr val="F2F2F2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CF9A3F17-A3E1-4C70-83F7-BEEE8C5F5164}"/>
                </a:ext>
              </a:extLst>
            </p:cNvPr>
            <p:cNvSpPr/>
            <p:nvPr/>
          </p:nvSpPr>
          <p:spPr>
            <a:xfrm>
              <a:off x="1194208" y="1749389"/>
              <a:ext cx="4968880" cy="2082800"/>
            </a:xfrm>
            <a:prstGeom prst="roundRect">
              <a:avLst>
                <a:gd name="adj" fmla="val 2299"/>
              </a:avLst>
            </a:prstGeom>
            <a:solidFill>
              <a:srgbClr val="A0BCD8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E45CD145-7680-4AD8-B846-A54DEC354BBD}"/>
                </a:ext>
              </a:extLst>
            </p:cNvPr>
            <p:cNvSpPr/>
            <p:nvPr/>
          </p:nvSpPr>
          <p:spPr>
            <a:xfrm>
              <a:off x="1180972" y="1745700"/>
              <a:ext cx="4771974" cy="2009813"/>
            </a:xfrm>
            <a:prstGeom prst="roundRect">
              <a:avLst>
                <a:gd name="adj" fmla="val 229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6B8C7ACA-A043-4DE8-8601-1CE7EC754133}"/>
              </a:ext>
            </a:extLst>
          </p:cNvPr>
          <p:cNvGrpSpPr/>
          <p:nvPr/>
        </p:nvGrpSpPr>
        <p:grpSpPr>
          <a:xfrm>
            <a:off x="3940658" y="533969"/>
            <a:ext cx="3922317" cy="6228781"/>
            <a:chOff x="895582" y="1677752"/>
            <a:chExt cx="5267506" cy="2309913"/>
          </a:xfrm>
        </p:grpSpPr>
        <p:sp>
          <p:nvSpPr>
            <p:cNvPr id="42" name="iṡ1íḑé">
              <a:extLst>
                <a:ext uri="{FF2B5EF4-FFF2-40B4-BE49-F238E27FC236}">
                  <a16:creationId xmlns:a16="http://schemas.microsoft.com/office/drawing/2014/main" id="{D44A2B0F-DC09-4F1D-9D19-7BB322D239B4}"/>
                </a:ext>
              </a:extLst>
            </p:cNvPr>
            <p:cNvSpPr/>
            <p:nvPr/>
          </p:nvSpPr>
          <p:spPr>
            <a:xfrm>
              <a:off x="911227" y="1777928"/>
              <a:ext cx="5086372" cy="2209737"/>
            </a:xfrm>
            <a:prstGeom prst="rect">
              <a:avLst/>
            </a:prstGeom>
            <a:noFill/>
            <a:ln w="19050">
              <a:noFill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DD4BDADC-B574-4A6B-AB1B-C2DA70B0622A}"/>
                </a:ext>
              </a:extLst>
            </p:cNvPr>
            <p:cNvSpPr/>
            <p:nvPr/>
          </p:nvSpPr>
          <p:spPr>
            <a:xfrm>
              <a:off x="895582" y="1677752"/>
              <a:ext cx="4968878" cy="2082800"/>
            </a:xfrm>
            <a:prstGeom prst="roundRect">
              <a:avLst>
                <a:gd name="adj" fmla="val 2299"/>
              </a:avLst>
            </a:prstGeom>
            <a:solidFill>
              <a:srgbClr val="F2F2F2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5CB4E0BA-3BEB-4550-B790-BE4E0C7C3E9F}"/>
                </a:ext>
              </a:extLst>
            </p:cNvPr>
            <p:cNvSpPr/>
            <p:nvPr/>
          </p:nvSpPr>
          <p:spPr>
            <a:xfrm>
              <a:off x="1194208" y="1749389"/>
              <a:ext cx="4968880" cy="2082800"/>
            </a:xfrm>
            <a:prstGeom prst="roundRect">
              <a:avLst>
                <a:gd name="adj" fmla="val 2299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id="{4B17BA5F-363C-4828-85DA-1605BA0C9E9A}"/>
                </a:ext>
              </a:extLst>
            </p:cNvPr>
            <p:cNvSpPr/>
            <p:nvPr/>
          </p:nvSpPr>
          <p:spPr>
            <a:xfrm>
              <a:off x="1180972" y="1745700"/>
              <a:ext cx="4771974" cy="2009813"/>
            </a:xfrm>
            <a:prstGeom prst="roundRect">
              <a:avLst>
                <a:gd name="adj" fmla="val 2299"/>
              </a:avLst>
            </a:prstGeom>
            <a:solidFill>
              <a:srgbClr val="E1EAF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46" name="矩形 45">
            <a:extLst>
              <a:ext uri="{FF2B5EF4-FFF2-40B4-BE49-F238E27FC236}">
                <a16:creationId xmlns:a16="http://schemas.microsoft.com/office/drawing/2014/main" id="{A50048D3-AE44-46EF-8AE0-A43AB7A491D0}"/>
              </a:ext>
            </a:extLst>
          </p:cNvPr>
          <p:cNvSpPr/>
          <p:nvPr/>
        </p:nvSpPr>
        <p:spPr>
          <a:xfrm>
            <a:off x="843249" y="3129152"/>
            <a:ext cx="3787440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标题是新闻稿的开头</a:t>
            </a:r>
            <a:endParaRPr lang="en-US" altLang="zh-CN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要涵盖发生的主体和事件</a:t>
            </a:r>
            <a:endParaRPr lang="en-US" altLang="zh-CN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让读者</a:t>
            </a:r>
            <a:r>
              <a:rPr lang="zh-CN" altLang="en-US" sz="28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迅速</a:t>
            </a:r>
            <a:r>
              <a:rPr lang="zh-CN" alt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了解</a:t>
            </a:r>
            <a:endParaRPr lang="en-US" altLang="zh-CN" sz="28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文章的主要内容</a:t>
            </a:r>
            <a:endParaRPr lang="en-US" altLang="zh-CN" sz="28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4C191F21-8BB8-4389-914E-DD6DB775383F}"/>
              </a:ext>
            </a:extLst>
          </p:cNvPr>
          <p:cNvSpPr txBox="1"/>
          <p:nvPr/>
        </p:nvSpPr>
        <p:spPr>
          <a:xfrm>
            <a:off x="5375834" y="933672"/>
            <a:ext cx="1107996" cy="4616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单一型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A0F733A1-69F0-482C-955E-1D3C99E40377}"/>
              </a:ext>
            </a:extLst>
          </p:cNvPr>
          <p:cNvSpPr txBox="1"/>
          <p:nvPr/>
        </p:nvSpPr>
        <p:spPr>
          <a:xfrm>
            <a:off x="9319751" y="933672"/>
            <a:ext cx="1107996" cy="4616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sz="2400" b="1" dirty="0">
                <a:solidFill>
                  <a:srgbClr val="165FA2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复合型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E569D4F5-94F9-4BE0-85F9-73FF4DF33A8B}"/>
              </a:ext>
            </a:extLst>
          </p:cNvPr>
          <p:cNvSpPr/>
          <p:nvPr/>
        </p:nvSpPr>
        <p:spPr>
          <a:xfrm>
            <a:off x="4180239" y="1578562"/>
            <a:ext cx="3493619" cy="4378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外国语学院隆重举行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2024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年毕业典礼</a:t>
            </a:r>
            <a:endParaRPr lang="en-US" altLang="zh-CN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2024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年北京大学“东方与西方：文学的相遇与互鉴”全国研究生暑期学校顺利开幕</a:t>
            </a:r>
            <a:endParaRPr lang="en-US" altLang="zh-CN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“国际变局与朝鲜半岛”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2024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年中国朝鲜半岛研究学术共同体会议成功举办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浙江外国语西方语言文化学院来访我院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2024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年外国语学院本科跨学科教育项目结业仪式顺利举行</a:t>
            </a:r>
            <a:endParaRPr lang="en-US" altLang="zh-CN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48A6953F-31FD-4507-BF9D-61E8CBCD7047}"/>
              </a:ext>
            </a:extLst>
          </p:cNvPr>
          <p:cNvSpPr/>
          <p:nvPr/>
        </p:nvSpPr>
        <p:spPr>
          <a:xfrm>
            <a:off x="8345304" y="1412748"/>
            <a:ext cx="3056890" cy="3297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寻迹运河源，感悟新理念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——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外国语学院工会组织春游活动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传承创新 追求卓越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——2024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全国高校多语种国际化人才培养研讨会成功举办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合家欢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——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外国语学院教职工新春联欢会（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2009.01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）</a:t>
            </a:r>
            <a:endParaRPr lang="en-US" altLang="zh-CN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2932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17">
            <a:extLst>
              <a:ext uri="{FF2B5EF4-FFF2-40B4-BE49-F238E27FC236}">
                <a16:creationId xmlns:a16="http://schemas.microsoft.com/office/drawing/2014/main" id="{C5A84313-A1B6-4587-BCCC-54D79AE940D7}"/>
              </a:ext>
            </a:extLst>
          </p:cNvPr>
          <p:cNvSpPr/>
          <p:nvPr/>
        </p:nvSpPr>
        <p:spPr>
          <a:xfrm>
            <a:off x="5157333" y="556193"/>
            <a:ext cx="1877334" cy="1877330"/>
          </a:xfrm>
          <a:prstGeom prst="ellipse">
            <a:avLst/>
          </a:prstGeom>
          <a:gradFill>
            <a:gsLst>
              <a:gs pos="100000">
                <a:srgbClr val="0066FF"/>
              </a:gs>
              <a:gs pos="0">
                <a:srgbClr val="5C45FB"/>
              </a:gs>
            </a:gsLst>
            <a:lin ang="2700000" scaled="1"/>
          </a:gradFill>
          <a:ln>
            <a:noFill/>
          </a:ln>
          <a:effectLst>
            <a:outerShdw blurRad="3429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DD959174-F4DC-4FC0-8380-4B1E4CB3307E}"/>
              </a:ext>
            </a:extLst>
          </p:cNvPr>
          <p:cNvSpPr/>
          <p:nvPr/>
        </p:nvSpPr>
        <p:spPr>
          <a:xfrm>
            <a:off x="5157331" y="556191"/>
            <a:ext cx="1877335" cy="1877334"/>
          </a:xfrm>
          <a:prstGeom prst="ellipse">
            <a:avLst/>
          </a:prstGeom>
          <a:noFill/>
          <a:ln>
            <a:gradFill flip="none" rotWithShape="1">
              <a:gsLst>
                <a:gs pos="35000">
                  <a:srgbClr val="0066FF">
                    <a:alpha val="0"/>
                  </a:srgbClr>
                </a:gs>
                <a:gs pos="100000">
                  <a:srgbClr val="0066FF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6AA603B6-82F6-43DE-A08B-DB63BF0D17D5}"/>
              </a:ext>
            </a:extLst>
          </p:cNvPr>
          <p:cNvSpPr/>
          <p:nvPr/>
        </p:nvSpPr>
        <p:spPr>
          <a:xfrm>
            <a:off x="5039686" y="438546"/>
            <a:ext cx="2112627" cy="2112625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rgbClr val="0066FF">
                    <a:alpha val="73000"/>
                  </a:srgbClr>
                </a:gs>
                <a:gs pos="87000">
                  <a:srgbClr val="0066FF">
                    <a:alpha val="20000"/>
                  </a:srgbClr>
                </a:gs>
              </a:gsLst>
              <a:lin ang="2700000" scaled="1"/>
              <a:tileRect/>
            </a:gra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14064AA4-87BB-464A-8D6C-710DFD92DE8F}"/>
              </a:ext>
            </a:extLst>
          </p:cNvPr>
          <p:cNvSpPr/>
          <p:nvPr/>
        </p:nvSpPr>
        <p:spPr>
          <a:xfrm>
            <a:off x="4924086" y="322948"/>
            <a:ext cx="2343826" cy="2343822"/>
          </a:xfrm>
          <a:prstGeom prst="ellipse">
            <a:avLst/>
          </a:prstGeom>
          <a:noFill/>
          <a:ln w="6350">
            <a:gradFill flip="none" rotWithShape="1">
              <a:gsLst>
                <a:gs pos="20000">
                  <a:srgbClr val="0066FF">
                    <a:alpha val="20000"/>
                  </a:srgbClr>
                </a:gs>
                <a:gs pos="87000">
                  <a:srgbClr val="0066FF">
                    <a:alpha val="20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3B2FE5D8-C9D9-4302-9D09-DA02F403E98B}"/>
              </a:ext>
            </a:extLst>
          </p:cNvPr>
          <p:cNvSpPr/>
          <p:nvPr/>
        </p:nvSpPr>
        <p:spPr>
          <a:xfrm>
            <a:off x="5683217" y="3576197"/>
            <a:ext cx="829488" cy="829486"/>
          </a:xfrm>
          <a:prstGeom prst="ellipse">
            <a:avLst/>
          </a:prstGeom>
          <a:gradFill>
            <a:gsLst>
              <a:gs pos="100000">
                <a:srgbClr val="0066FF"/>
              </a:gs>
              <a:gs pos="0">
                <a:srgbClr val="5C45FB"/>
              </a:gs>
            </a:gsLst>
            <a:lin ang="2700000" scaled="1"/>
          </a:gradFill>
          <a:ln>
            <a:noFill/>
          </a:ln>
          <a:effectLst>
            <a:outerShdw blurRad="3429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088D1849-8303-4980-A367-9164A5D33BE6}"/>
              </a:ext>
            </a:extLst>
          </p:cNvPr>
          <p:cNvSpPr/>
          <p:nvPr/>
        </p:nvSpPr>
        <p:spPr>
          <a:xfrm>
            <a:off x="5613384" y="3506363"/>
            <a:ext cx="969153" cy="969153"/>
          </a:xfrm>
          <a:prstGeom prst="ellipse">
            <a:avLst/>
          </a:prstGeom>
          <a:noFill/>
          <a:ln>
            <a:gradFill flip="none" rotWithShape="1">
              <a:gsLst>
                <a:gs pos="35000">
                  <a:srgbClr val="0066FF">
                    <a:alpha val="0"/>
                  </a:srgbClr>
                </a:gs>
                <a:gs pos="100000">
                  <a:srgbClr val="0066FF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40E4E35A-4BEA-4F6C-8CA1-DA9191CB9589}"/>
              </a:ext>
            </a:extLst>
          </p:cNvPr>
          <p:cNvSpPr/>
          <p:nvPr/>
        </p:nvSpPr>
        <p:spPr>
          <a:xfrm>
            <a:off x="5552651" y="3445630"/>
            <a:ext cx="1090620" cy="1090619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rgbClr val="0066FF">
                    <a:alpha val="70000"/>
                  </a:srgbClr>
                </a:gs>
                <a:gs pos="87000">
                  <a:srgbClr val="0066FF">
                    <a:alpha val="21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25BD142B-68C0-432E-A83F-8511C74A3FAC}"/>
              </a:ext>
            </a:extLst>
          </p:cNvPr>
          <p:cNvSpPr/>
          <p:nvPr/>
        </p:nvSpPr>
        <p:spPr>
          <a:xfrm>
            <a:off x="5492974" y="3385954"/>
            <a:ext cx="1209974" cy="1209972"/>
          </a:xfrm>
          <a:prstGeom prst="ellipse">
            <a:avLst/>
          </a:prstGeom>
          <a:noFill/>
          <a:ln w="6350">
            <a:gradFill flip="none" rotWithShape="1">
              <a:gsLst>
                <a:gs pos="20000">
                  <a:srgbClr val="0066FF">
                    <a:alpha val="55000"/>
                  </a:srgbClr>
                </a:gs>
                <a:gs pos="87000">
                  <a:srgbClr val="0066FF">
                    <a:alpha val="20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7DBA977B-30E7-41FA-8A2E-6BB05283705A}"/>
              </a:ext>
            </a:extLst>
          </p:cNvPr>
          <p:cNvSpPr/>
          <p:nvPr/>
        </p:nvSpPr>
        <p:spPr>
          <a:xfrm>
            <a:off x="9240491" y="2393049"/>
            <a:ext cx="829488" cy="829486"/>
          </a:xfrm>
          <a:prstGeom prst="ellipse">
            <a:avLst/>
          </a:prstGeom>
          <a:gradFill>
            <a:gsLst>
              <a:gs pos="100000">
                <a:srgbClr val="0066FF"/>
              </a:gs>
              <a:gs pos="0">
                <a:srgbClr val="5C45FB"/>
              </a:gs>
            </a:gsLst>
            <a:lin ang="2700000" scaled="1"/>
          </a:gradFill>
          <a:ln>
            <a:noFill/>
          </a:ln>
          <a:effectLst>
            <a:outerShdw blurRad="3429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49AADE92-B8BE-49CE-8893-67048DBFDA03}"/>
              </a:ext>
            </a:extLst>
          </p:cNvPr>
          <p:cNvSpPr/>
          <p:nvPr/>
        </p:nvSpPr>
        <p:spPr>
          <a:xfrm>
            <a:off x="9170658" y="2316504"/>
            <a:ext cx="969153" cy="969153"/>
          </a:xfrm>
          <a:prstGeom prst="ellipse">
            <a:avLst/>
          </a:prstGeom>
          <a:noFill/>
          <a:ln>
            <a:gradFill flip="none" rotWithShape="1">
              <a:gsLst>
                <a:gs pos="35000">
                  <a:srgbClr val="0066FF">
                    <a:alpha val="0"/>
                  </a:srgbClr>
                </a:gs>
                <a:gs pos="100000">
                  <a:srgbClr val="0066FF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6E3BE826-AA8E-4FAB-BF34-918B0B942FB5}"/>
              </a:ext>
            </a:extLst>
          </p:cNvPr>
          <p:cNvSpPr/>
          <p:nvPr/>
        </p:nvSpPr>
        <p:spPr>
          <a:xfrm>
            <a:off x="9109925" y="2255771"/>
            <a:ext cx="1090620" cy="1090619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rgbClr val="0066FF">
                    <a:alpha val="70000"/>
                  </a:srgbClr>
                </a:gs>
                <a:gs pos="87000">
                  <a:srgbClr val="0066FF">
                    <a:alpha val="21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6D7520A2-6D33-419D-A59C-6834F2F4600F}"/>
              </a:ext>
            </a:extLst>
          </p:cNvPr>
          <p:cNvSpPr/>
          <p:nvPr/>
        </p:nvSpPr>
        <p:spPr>
          <a:xfrm>
            <a:off x="9050248" y="2196095"/>
            <a:ext cx="1209974" cy="1209972"/>
          </a:xfrm>
          <a:prstGeom prst="ellipse">
            <a:avLst/>
          </a:prstGeom>
          <a:noFill/>
          <a:ln w="6350">
            <a:gradFill flip="none" rotWithShape="1">
              <a:gsLst>
                <a:gs pos="20000">
                  <a:srgbClr val="0066FF">
                    <a:alpha val="55000"/>
                  </a:srgbClr>
                </a:gs>
                <a:gs pos="87000">
                  <a:srgbClr val="0066FF">
                    <a:alpha val="20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59613FBC-B448-4640-8F1E-2C6B41A24B33}"/>
              </a:ext>
            </a:extLst>
          </p:cNvPr>
          <p:cNvSpPr/>
          <p:nvPr/>
        </p:nvSpPr>
        <p:spPr>
          <a:xfrm>
            <a:off x="2096915" y="2386338"/>
            <a:ext cx="829488" cy="829486"/>
          </a:xfrm>
          <a:prstGeom prst="ellipse">
            <a:avLst/>
          </a:prstGeom>
          <a:gradFill>
            <a:gsLst>
              <a:gs pos="100000">
                <a:srgbClr val="0066FF"/>
              </a:gs>
              <a:gs pos="0">
                <a:srgbClr val="5C45FB"/>
              </a:gs>
            </a:gsLst>
            <a:lin ang="2700000" scaled="1"/>
          </a:gradFill>
          <a:ln>
            <a:noFill/>
          </a:ln>
          <a:effectLst>
            <a:outerShdw blurRad="3429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95DD00C7-BC9A-410C-818A-4DC5DE0DC9D2}"/>
              </a:ext>
            </a:extLst>
          </p:cNvPr>
          <p:cNvSpPr/>
          <p:nvPr/>
        </p:nvSpPr>
        <p:spPr>
          <a:xfrm>
            <a:off x="2027082" y="2316504"/>
            <a:ext cx="969153" cy="969153"/>
          </a:xfrm>
          <a:prstGeom prst="ellipse">
            <a:avLst/>
          </a:prstGeom>
          <a:noFill/>
          <a:ln>
            <a:gradFill flip="none" rotWithShape="1">
              <a:gsLst>
                <a:gs pos="35000">
                  <a:srgbClr val="0066FF">
                    <a:alpha val="0"/>
                  </a:srgbClr>
                </a:gs>
                <a:gs pos="100000">
                  <a:srgbClr val="0066FF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544CF617-F541-4EFB-BB6B-8F3C7B445EE8}"/>
              </a:ext>
            </a:extLst>
          </p:cNvPr>
          <p:cNvSpPr/>
          <p:nvPr/>
        </p:nvSpPr>
        <p:spPr>
          <a:xfrm>
            <a:off x="1966349" y="2255771"/>
            <a:ext cx="1090620" cy="1090619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rgbClr val="0066FF">
                    <a:alpha val="70000"/>
                  </a:srgbClr>
                </a:gs>
                <a:gs pos="87000">
                  <a:srgbClr val="0066FF">
                    <a:alpha val="21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45B8DF9D-290B-4E2D-9CC7-762B2078BE1F}"/>
              </a:ext>
            </a:extLst>
          </p:cNvPr>
          <p:cNvSpPr/>
          <p:nvPr/>
        </p:nvSpPr>
        <p:spPr>
          <a:xfrm>
            <a:off x="1906672" y="2196095"/>
            <a:ext cx="1209974" cy="1209972"/>
          </a:xfrm>
          <a:prstGeom prst="ellipse">
            <a:avLst/>
          </a:prstGeom>
          <a:noFill/>
          <a:ln w="6350">
            <a:gradFill flip="none" rotWithShape="1">
              <a:gsLst>
                <a:gs pos="20000">
                  <a:srgbClr val="0066FF">
                    <a:alpha val="55000"/>
                  </a:srgbClr>
                </a:gs>
                <a:gs pos="87000">
                  <a:srgbClr val="0066FF">
                    <a:alpha val="20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8F5638B1-AFBB-4161-B8F3-71010F4D0C33}"/>
              </a:ext>
            </a:extLst>
          </p:cNvPr>
          <p:cNvCxnSpPr>
            <a:cxnSpLocks/>
          </p:cNvCxnSpPr>
          <p:nvPr/>
        </p:nvCxnSpPr>
        <p:spPr>
          <a:xfrm flipV="1">
            <a:off x="3399570" y="1834363"/>
            <a:ext cx="1183341" cy="508110"/>
          </a:xfrm>
          <a:prstGeom prst="line">
            <a:avLst/>
          </a:prstGeom>
          <a:ln>
            <a:gradFill>
              <a:gsLst>
                <a:gs pos="0">
                  <a:srgbClr val="0066FF"/>
                </a:gs>
                <a:gs pos="46900">
                  <a:srgbClr val="0066FF">
                    <a:alpha val="45000"/>
                  </a:srgbClr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3BD1679F-9799-497D-BC3B-1B5A9389B4A2}"/>
              </a:ext>
            </a:extLst>
          </p:cNvPr>
          <p:cNvCxnSpPr>
            <a:cxnSpLocks/>
          </p:cNvCxnSpPr>
          <p:nvPr/>
        </p:nvCxnSpPr>
        <p:spPr>
          <a:xfrm flipV="1">
            <a:off x="3707782" y="1787822"/>
            <a:ext cx="566919" cy="243427"/>
          </a:xfrm>
          <a:prstGeom prst="line">
            <a:avLst/>
          </a:prstGeom>
          <a:ln>
            <a:gradFill>
              <a:gsLst>
                <a:gs pos="0">
                  <a:srgbClr val="0066FF"/>
                </a:gs>
                <a:gs pos="46900">
                  <a:srgbClr val="0066FF">
                    <a:alpha val="45000"/>
                  </a:srgbClr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32FF67B8-0520-4BAC-9F84-CD567AD50843}"/>
              </a:ext>
            </a:extLst>
          </p:cNvPr>
          <p:cNvCxnSpPr>
            <a:cxnSpLocks/>
          </p:cNvCxnSpPr>
          <p:nvPr/>
        </p:nvCxnSpPr>
        <p:spPr>
          <a:xfrm flipV="1">
            <a:off x="3610978" y="2265360"/>
            <a:ext cx="406068" cy="174361"/>
          </a:xfrm>
          <a:prstGeom prst="line">
            <a:avLst/>
          </a:prstGeom>
          <a:ln>
            <a:gradFill>
              <a:gsLst>
                <a:gs pos="0">
                  <a:srgbClr val="0066FF"/>
                </a:gs>
                <a:gs pos="46900">
                  <a:srgbClr val="0066FF">
                    <a:alpha val="45000"/>
                  </a:srgbClr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DF4D3807-B971-4F2C-956A-568B152E192D}"/>
              </a:ext>
            </a:extLst>
          </p:cNvPr>
          <p:cNvCxnSpPr>
            <a:cxnSpLocks/>
          </p:cNvCxnSpPr>
          <p:nvPr/>
        </p:nvCxnSpPr>
        <p:spPr>
          <a:xfrm flipH="1" flipV="1">
            <a:off x="7519009" y="1834363"/>
            <a:ext cx="1183341" cy="508110"/>
          </a:xfrm>
          <a:prstGeom prst="line">
            <a:avLst/>
          </a:prstGeom>
          <a:ln>
            <a:gradFill>
              <a:gsLst>
                <a:gs pos="0">
                  <a:srgbClr val="0066FF"/>
                </a:gs>
                <a:gs pos="46900">
                  <a:srgbClr val="0066FF">
                    <a:alpha val="45000"/>
                  </a:srgbClr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8774C44F-91A6-4B1A-8822-855A3F5E4FFC}"/>
              </a:ext>
            </a:extLst>
          </p:cNvPr>
          <p:cNvCxnSpPr>
            <a:cxnSpLocks/>
          </p:cNvCxnSpPr>
          <p:nvPr/>
        </p:nvCxnSpPr>
        <p:spPr>
          <a:xfrm flipH="1" flipV="1">
            <a:off x="7827219" y="1787822"/>
            <a:ext cx="566919" cy="243427"/>
          </a:xfrm>
          <a:prstGeom prst="line">
            <a:avLst/>
          </a:prstGeom>
          <a:ln>
            <a:gradFill>
              <a:gsLst>
                <a:gs pos="0">
                  <a:srgbClr val="0066FF"/>
                </a:gs>
                <a:gs pos="46900">
                  <a:srgbClr val="0066FF">
                    <a:alpha val="45000"/>
                  </a:srgbClr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75437425-8BBC-4CE6-85FD-805164CE0761}"/>
              </a:ext>
            </a:extLst>
          </p:cNvPr>
          <p:cNvCxnSpPr>
            <a:cxnSpLocks/>
          </p:cNvCxnSpPr>
          <p:nvPr/>
        </p:nvCxnSpPr>
        <p:spPr>
          <a:xfrm flipH="1" flipV="1">
            <a:off x="8084874" y="2265360"/>
            <a:ext cx="406068" cy="174361"/>
          </a:xfrm>
          <a:prstGeom prst="line">
            <a:avLst/>
          </a:prstGeom>
          <a:ln>
            <a:gradFill>
              <a:gsLst>
                <a:gs pos="0">
                  <a:srgbClr val="0066FF"/>
                </a:gs>
                <a:gs pos="46900">
                  <a:srgbClr val="0066FF">
                    <a:alpha val="45000"/>
                  </a:srgbClr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F8184E44-CE70-4FEF-8C3A-3372ED9C55AC}"/>
              </a:ext>
            </a:extLst>
          </p:cNvPr>
          <p:cNvCxnSpPr>
            <a:cxnSpLocks/>
          </p:cNvCxnSpPr>
          <p:nvPr/>
        </p:nvCxnSpPr>
        <p:spPr>
          <a:xfrm flipV="1">
            <a:off x="6095837" y="2614621"/>
            <a:ext cx="0" cy="570736"/>
          </a:xfrm>
          <a:prstGeom prst="line">
            <a:avLst/>
          </a:prstGeom>
          <a:ln>
            <a:gradFill>
              <a:gsLst>
                <a:gs pos="0">
                  <a:srgbClr val="0066FF"/>
                </a:gs>
                <a:gs pos="46900">
                  <a:srgbClr val="0066FF">
                    <a:alpha val="45000"/>
                  </a:srgbClr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92523015-95E3-43AC-A248-05D52096F0EB}"/>
              </a:ext>
            </a:extLst>
          </p:cNvPr>
          <p:cNvCxnSpPr>
            <a:cxnSpLocks/>
          </p:cNvCxnSpPr>
          <p:nvPr/>
        </p:nvCxnSpPr>
        <p:spPr>
          <a:xfrm flipV="1">
            <a:off x="5915635" y="2667127"/>
            <a:ext cx="0" cy="335646"/>
          </a:xfrm>
          <a:prstGeom prst="line">
            <a:avLst/>
          </a:prstGeom>
          <a:ln>
            <a:gradFill>
              <a:gsLst>
                <a:gs pos="0">
                  <a:srgbClr val="0066FF"/>
                </a:gs>
                <a:gs pos="46900">
                  <a:srgbClr val="0066FF">
                    <a:alpha val="45000"/>
                  </a:srgbClr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CB9C4B53-CBEB-48E6-8896-AFCD615095C3}"/>
              </a:ext>
            </a:extLst>
          </p:cNvPr>
          <p:cNvCxnSpPr>
            <a:cxnSpLocks/>
          </p:cNvCxnSpPr>
          <p:nvPr/>
        </p:nvCxnSpPr>
        <p:spPr>
          <a:xfrm flipV="1">
            <a:off x="6256735" y="2889646"/>
            <a:ext cx="0" cy="236317"/>
          </a:xfrm>
          <a:prstGeom prst="line">
            <a:avLst/>
          </a:prstGeom>
          <a:ln>
            <a:gradFill>
              <a:gsLst>
                <a:gs pos="0">
                  <a:srgbClr val="0066FF"/>
                </a:gs>
                <a:gs pos="46900">
                  <a:srgbClr val="0066FF">
                    <a:alpha val="45000"/>
                  </a:srgbClr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本框 88">
            <a:extLst>
              <a:ext uri="{FF2B5EF4-FFF2-40B4-BE49-F238E27FC236}">
                <a16:creationId xmlns:a16="http://schemas.microsoft.com/office/drawing/2014/main" id="{F67DE155-30F7-4D6D-9A9C-205AEB6A0F3A}"/>
              </a:ext>
            </a:extLst>
          </p:cNvPr>
          <p:cNvSpPr txBox="1"/>
          <p:nvPr/>
        </p:nvSpPr>
        <p:spPr>
          <a:xfrm>
            <a:off x="5460221" y="856047"/>
            <a:ext cx="1271558" cy="1282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导语</a:t>
            </a:r>
            <a:endParaRPr lang="en-US" altLang="zh-CN" sz="36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写法</a:t>
            </a:r>
            <a:endParaRPr lang="zh-CN" altLang="en-US" sz="3600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6A1D1B8D-8EB5-483E-9AC2-15295064608F}"/>
              </a:ext>
            </a:extLst>
          </p:cNvPr>
          <p:cNvSpPr txBox="1"/>
          <p:nvPr/>
        </p:nvSpPr>
        <p:spPr>
          <a:xfrm>
            <a:off x="1295400" y="3457707"/>
            <a:ext cx="24562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gradFill>
                  <a:gsLst>
                    <a:gs pos="100000">
                      <a:srgbClr val="0066FF"/>
                    </a:gs>
                    <a:gs pos="0">
                      <a:srgbClr val="5C45FB"/>
                    </a:gs>
                  </a:gsLst>
                  <a:lin ang="2700000" scaled="1"/>
                </a:gra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"</a:t>
            </a:r>
            <a:r>
              <a:rPr lang="zh-CN" altLang="en-US" sz="2800" dirty="0">
                <a:gradFill>
                  <a:gsLst>
                    <a:gs pos="100000">
                      <a:srgbClr val="0066FF"/>
                    </a:gs>
                    <a:gs pos="0">
                      <a:srgbClr val="5C45FB"/>
                    </a:gs>
                  </a:gsLst>
                  <a:lin ang="2700000" scaled="1"/>
                </a:gra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第一代导语</a:t>
            </a:r>
            <a:r>
              <a:rPr lang="en-US" altLang="zh-CN" sz="2800" dirty="0">
                <a:gradFill>
                  <a:gsLst>
                    <a:gs pos="100000">
                      <a:srgbClr val="0066FF"/>
                    </a:gs>
                    <a:gs pos="0">
                      <a:srgbClr val="5C45FB"/>
                    </a:gs>
                  </a:gsLst>
                  <a:lin ang="2700000" scaled="1"/>
                </a:gra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"</a:t>
            </a:r>
            <a:endParaRPr lang="zh-CN" altLang="en-US" sz="2800" dirty="0">
              <a:gradFill>
                <a:gsLst>
                  <a:gs pos="100000">
                    <a:srgbClr val="0066FF"/>
                  </a:gs>
                  <a:gs pos="0">
                    <a:srgbClr val="5C45FB"/>
                  </a:gs>
                </a:gsLst>
                <a:lin ang="2700000" scaled="1"/>
              </a:gra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84BFF430-D371-483C-99B0-DFF68C129843}"/>
              </a:ext>
            </a:extLst>
          </p:cNvPr>
          <p:cNvSpPr txBox="1"/>
          <p:nvPr/>
        </p:nvSpPr>
        <p:spPr>
          <a:xfrm>
            <a:off x="4867898" y="4665606"/>
            <a:ext cx="24562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gradFill>
                  <a:gsLst>
                    <a:gs pos="100000">
                      <a:srgbClr val="0066FF"/>
                    </a:gs>
                    <a:gs pos="0">
                      <a:srgbClr val="5C45FB"/>
                    </a:gs>
                  </a:gsLst>
                  <a:lin ang="2700000" scaled="1"/>
                </a:gra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“第二代导语”</a:t>
            </a: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A62E32B7-1E73-4151-81BA-8A3100CFEA39}"/>
              </a:ext>
            </a:extLst>
          </p:cNvPr>
          <p:cNvSpPr txBox="1"/>
          <p:nvPr/>
        </p:nvSpPr>
        <p:spPr>
          <a:xfrm>
            <a:off x="8440397" y="3457707"/>
            <a:ext cx="24562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gradFill>
                  <a:gsLst>
                    <a:gs pos="100000">
                      <a:srgbClr val="0066FF"/>
                    </a:gs>
                    <a:gs pos="0">
                      <a:srgbClr val="5C45FB"/>
                    </a:gs>
                  </a:gsLst>
                  <a:lin ang="2700000" scaled="1"/>
                </a:gra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“第三代导语”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7037B197-DDE7-4016-8495-A6D09D1EF06D}"/>
              </a:ext>
            </a:extLst>
          </p:cNvPr>
          <p:cNvSpPr txBox="1"/>
          <p:nvPr/>
        </p:nvSpPr>
        <p:spPr>
          <a:xfrm>
            <a:off x="1139372" y="3889398"/>
            <a:ext cx="2768259" cy="74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66FF"/>
              </a:buClr>
            </a:pPr>
            <a:r>
              <a:rPr lang="zh-CN" altLang="en-US" sz="15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具体、完整</a:t>
            </a:r>
            <a:endParaRPr lang="en-US" altLang="zh-CN" sz="1500" dirty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Clr>
                <a:srgbClr val="0066FF"/>
              </a:buClr>
            </a:pPr>
            <a:r>
              <a:rPr lang="zh-CN" altLang="en-US" sz="15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它可以</a:t>
            </a:r>
            <a:r>
              <a:rPr lang="zh-CN" altLang="en-US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独立成一条消息</a:t>
            </a:r>
            <a:endParaRPr lang="en-US" altLang="zh-CN" sz="1500" dirty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6D765F64-3E08-4320-BB17-4A35EC0EF6C7}"/>
              </a:ext>
            </a:extLst>
          </p:cNvPr>
          <p:cNvSpPr txBox="1"/>
          <p:nvPr/>
        </p:nvSpPr>
        <p:spPr>
          <a:xfrm>
            <a:off x="4711707" y="5107458"/>
            <a:ext cx="2768259" cy="744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66FF"/>
              </a:buClr>
            </a:pPr>
            <a:r>
              <a:rPr lang="zh-CN" altLang="en-US" sz="15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突出“六要素”中最能激发人们</a:t>
            </a:r>
            <a:r>
              <a:rPr lang="zh-CN" altLang="en-US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兴趣</a:t>
            </a:r>
            <a:r>
              <a:rPr lang="zh-CN" altLang="en-US" sz="15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的，或是最</a:t>
            </a:r>
            <a:r>
              <a:rPr lang="zh-CN" altLang="en-US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重要</a:t>
            </a:r>
            <a:r>
              <a:rPr lang="zh-CN" altLang="en-US" sz="15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的内容</a:t>
            </a:r>
            <a:endParaRPr lang="en-US" altLang="zh-CN" sz="1500" dirty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5958F570-10A1-4BAC-BC27-12F05BC72397}"/>
              </a:ext>
            </a:extLst>
          </p:cNvPr>
          <p:cNvSpPr txBox="1"/>
          <p:nvPr/>
        </p:nvSpPr>
        <p:spPr>
          <a:xfrm>
            <a:off x="8284369" y="3889398"/>
            <a:ext cx="2768259" cy="397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66FF"/>
              </a:buClr>
            </a:pPr>
            <a:r>
              <a:rPr lang="zh-CN" altLang="en-US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如何</a:t>
            </a:r>
            <a:r>
              <a:rPr lang="zh-CN" altLang="en-US" sz="15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去突出这些部分要素</a:t>
            </a:r>
            <a:endParaRPr lang="en-US" altLang="zh-CN" sz="1500" dirty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cxnSp>
        <p:nvCxnSpPr>
          <p:cNvPr id="97" name="直接连接符 96">
            <a:extLst>
              <a:ext uri="{FF2B5EF4-FFF2-40B4-BE49-F238E27FC236}">
                <a16:creationId xmlns:a16="http://schemas.microsoft.com/office/drawing/2014/main" id="{56BF0F94-56F5-4CF4-93FB-34BDF1D26FAD}"/>
              </a:ext>
            </a:extLst>
          </p:cNvPr>
          <p:cNvCxnSpPr>
            <a:cxnSpLocks/>
          </p:cNvCxnSpPr>
          <p:nvPr/>
        </p:nvCxnSpPr>
        <p:spPr>
          <a:xfrm>
            <a:off x="2249478" y="4701752"/>
            <a:ext cx="548047" cy="0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>
            <a:extLst>
              <a:ext uri="{FF2B5EF4-FFF2-40B4-BE49-F238E27FC236}">
                <a16:creationId xmlns:a16="http://schemas.microsoft.com/office/drawing/2014/main" id="{7F1C3EC7-43D2-428B-BF25-7274F783602D}"/>
              </a:ext>
            </a:extLst>
          </p:cNvPr>
          <p:cNvCxnSpPr>
            <a:cxnSpLocks/>
          </p:cNvCxnSpPr>
          <p:nvPr/>
        </p:nvCxnSpPr>
        <p:spPr>
          <a:xfrm>
            <a:off x="9394475" y="4344914"/>
            <a:ext cx="548047" cy="0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>
            <a:extLst>
              <a:ext uri="{FF2B5EF4-FFF2-40B4-BE49-F238E27FC236}">
                <a16:creationId xmlns:a16="http://schemas.microsoft.com/office/drawing/2014/main" id="{9E1AF9B0-3EE8-4F84-8C5C-65636C59D2C8}"/>
              </a:ext>
            </a:extLst>
          </p:cNvPr>
          <p:cNvCxnSpPr>
            <a:cxnSpLocks/>
          </p:cNvCxnSpPr>
          <p:nvPr/>
        </p:nvCxnSpPr>
        <p:spPr>
          <a:xfrm>
            <a:off x="5821976" y="5881215"/>
            <a:ext cx="548047" cy="0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561C1AF7-E440-4BFC-A2B1-EC89397754C9}"/>
              </a:ext>
            </a:extLst>
          </p:cNvPr>
          <p:cNvGrpSpPr/>
          <p:nvPr/>
        </p:nvGrpSpPr>
        <p:grpSpPr>
          <a:xfrm>
            <a:off x="9413885" y="2543096"/>
            <a:ext cx="509226" cy="536140"/>
            <a:chOff x="6542994" y="1742604"/>
            <a:chExt cx="440196" cy="463462"/>
          </a:xfrm>
        </p:grpSpPr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74D2A2D8-C093-4F22-8FC6-85D99C7CBAB9}"/>
                </a:ext>
              </a:extLst>
            </p:cNvPr>
            <p:cNvSpPr/>
            <p:nvPr/>
          </p:nvSpPr>
          <p:spPr>
            <a:xfrm>
              <a:off x="6587248" y="1832506"/>
              <a:ext cx="164454" cy="14950"/>
            </a:xfrm>
            <a:custGeom>
              <a:avLst/>
              <a:gdLst>
                <a:gd name="connsiteX0" fmla="*/ 226383 w 237162"/>
                <a:gd name="connsiteY0" fmla="*/ 21560 h 21560"/>
                <a:gd name="connsiteX1" fmla="*/ 10780 w 237162"/>
                <a:gd name="connsiteY1" fmla="*/ 21560 h 21560"/>
                <a:gd name="connsiteX2" fmla="*/ 0 w 237162"/>
                <a:gd name="connsiteY2" fmla="*/ 10780 h 21560"/>
                <a:gd name="connsiteX3" fmla="*/ 10780 w 237162"/>
                <a:gd name="connsiteY3" fmla="*/ 0 h 21560"/>
                <a:gd name="connsiteX4" fmla="*/ 226383 w 237162"/>
                <a:gd name="connsiteY4" fmla="*/ 0 h 21560"/>
                <a:gd name="connsiteX5" fmla="*/ 237163 w 237162"/>
                <a:gd name="connsiteY5" fmla="*/ 10780 h 21560"/>
                <a:gd name="connsiteX6" fmla="*/ 226383 w 237162"/>
                <a:gd name="connsiteY6" fmla="*/ 21560 h 21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162" h="21560">
                  <a:moveTo>
                    <a:pt x="226383" y="21560"/>
                  </a:moveTo>
                  <a:lnTo>
                    <a:pt x="10780" y="21560"/>
                  </a:lnTo>
                  <a:cubicBezTo>
                    <a:pt x="4826" y="21560"/>
                    <a:pt x="0" y="16734"/>
                    <a:pt x="0" y="10780"/>
                  </a:cubicBezTo>
                  <a:cubicBezTo>
                    <a:pt x="0" y="4826"/>
                    <a:pt x="4826" y="0"/>
                    <a:pt x="10780" y="0"/>
                  </a:cubicBezTo>
                  <a:lnTo>
                    <a:pt x="226383" y="0"/>
                  </a:lnTo>
                  <a:cubicBezTo>
                    <a:pt x="232336" y="0"/>
                    <a:pt x="237163" y="4826"/>
                    <a:pt x="237163" y="10780"/>
                  </a:cubicBezTo>
                  <a:cubicBezTo>
                    <a:pt x="237163" y="16734"/>
                    <a:pt x="232336" y="21560"/>
                    <a:pt x="226383" y="21560"/>
                  </a:cubicBezTo>
                  <a:close/>
                </a:path>
              </a:pathLst>
            </a:custGeom>
            <a:solidFill>
              <a:schemeClr val="bg1"/>
            </a:solidFill>
            <a:ln w="6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BC3F8601-7674-4AFA-A520-D97827081945}"/>
                </a:ext>
              </a:extLst>
            </p:cNvPr>
            <p:cNvGrpSpPr/>
            <p:nvPr/>
          </p:nvGrpSpPr>
          <p:grpSpPr>
            <a:xfrm>
              <a:off x="6542994" y="1742604"/>
              <a:ext cx="440196" cy="463462"/>
              <a:chOff x="1441551" y="2212852"/>
              <a:chExt cx="634816" cy="668368"/>
            </a:xfrm>
            <a:solidFill>
              <a:schemeClr val="bg1"/>
            </a:solidFill>
          </p:grpSpPr>
          <p:sp>
            <p:nvSpPr>
              <p:cNvPr id="104" name="任意多边形: 形状 103">
                <a:extLst>
                  <a:ext uri="{FF2B5EF4-FFF2-40B4-BE49-F238E27FC236}">
                    <a16:creationId xmlns:a16="http://schemas.microsoft.com/office/drawing/2014/main" id="{40F6AC9F-532E-45D1-B0FE-11A021927871}"/>
                  </a:ext>
                </a:extLst>
              </p:cNvPr>
              <p:cNvSpPr/>
              <p:nvPr/>
            </p:nvSpPr>
            <p:spPr>
              <a:xfrm>
                <a:off x="1441551" y="2212852"/>
                <a:ext cx="580402" cy="668368"/>
              </a:xfrm>
              <a:custGeom>
                <a:avLst/>
                <a:gdLst>
                  <a:gd name="connsiteX0" fmla="*/ 402458 w 580402"/>
                  <a:gd name="connsiteY0" fmla="*/ 653132 h 668368"/>
                  <a:gd name="connsiteX1" fmla="*/ 392015 w 580402"/>
                  <a:gd name="connsiteY1" fmla="*/ 642025 h 668368"/>
                  <a:gd name="connsiteX2" fmla="*/ 398577 w 580402"/>
                  <a:gd name="connsiteY2" fmla="*/ 632434 h 668368"/>
                  <a:gd name="connsiteX3" fmla="*/ 465127 w 580402"/>
                  <a:gd name="connsiteY3" fmla="*/ 608574 h 668368"/>
                  <a:gd name="connsiteX4" fmla="*/ 478742 w 580402"/>
                  <a:gd name="connsiteY4" fmla="*/ 615433 h 668368"/>
                  <a:gd name="connsiteX5" fmla="*/ 472457 w 580402"/>
                  <a:gd name="connsiteY5" fmla="*/ 628841 h 668368"/>
                  <a:gd name="connsiteX6" fmla="*/ 405908 w 580402"/>
                  <a:gd name="connsiteY6" fmla="*/ 652701 h 668368"/>
                  <a:gd name="connsiteX7" fmla="*/ 402458 w 580402"/>
                  <a:gd name="connsiteY7" fmla="*/ 653132 h 668368"/>
                  <a:gd name="connsiteX8" fmla="*/ 310180 w 580402"/>
                  <a:gd name="connsiteY8" fmla="*/ 668368 h 668368"/>
                  <a:gd name="connsiteX9" fmla="*/ 87966 w 580402"/>
                  <a:gd name="connsiteY9" fmla="*/ 668368 h 668368"/>
                  <a:gd name="connsiteX10" fmla="*/ 0 w 580402"/>
                  <a:gd name="connsiteY10" fmla="*/ 580402 h 668368"/>
                  <a:gd name="connsiteX11" fmla="*/ 0 w 580402"/>
                  <a:gd name="connsiteY11" fmla="*/ 87966 h 668368"/>
                  <a:gd name="connsiteX12" fmla="*/ 87966 w 580402"/>
                  <a:gd name="connsiteY12" fmla="*/ 0 h 668368"/>
                  <a:gd name="connsiteX13" fmla="*/ 492293 w 580402"/>
                  <a:gd name="connsiteY13" fmla="*/ 0 h 668368"/>
                  <a:gd name="connsiteX14" fmla="*/ 580402 w 580402"/>
                  <a:gd name="connsiteY14" fmla="*/ 87966 h 668368"/>
                  <a:gd name="connsiteX15" fmla="*/ 580402 w 580402"/>
                  <a:gd name="connsiteY15" fmla="*/ 256280 h 668368"/>
                  <a:gd name="connsiteX16" fmla="*/ 569623 w 580402"/>
                  <a:gd name="connsiteY16" fmla="*/ 267061 h 668368"/>
                  <a:gd name="connsiteX17" fmla="*/ 569478 w 580402"/>
                  <a:gd name="connsiteY17" fmla="*/ 267060 h 668368"/>
                  <a:gd name="connsiteX18" fmla="*/ 558841 w 580402"/>
                  <a:gd name="connsiteY18" fmla="*/ 256424 h 668368"/>
                  <a:gd name="connsiteX19" fmla="*/ 558842 w 580402"/>
                  <a:gd name="connsiteY19" fmla="*/ 256280 h 668368"/>
                  <a:gd name="connsiteX20" fmla="*/ 558842 w 580402"/>
                  <a:gd name="connsiteY20" fmla="*/ 87966 h 668368"/>
                  <a:gd name="connsiteX21" fmla="*/ 492293 w 580402"/>
                  <a:gd name="connsiteY21" fmla="*/ 21560 h 668368"/>
                  <a:gd name="connsiteX22" fmla="*/ 87966 w 580402"/>
                  <a:gd name="connsiteY22" fmla="*/ 21560 h 668368"/>
                  <a:gd name="connsiteX23" fmla="*/ 21560 w 580402"/>
                  <a:gd name="connsiteY23" fmla="*/ 87966 h 668368"/>
                  <a:gd name="connsiteX24" fmla="*/ 21560 w 580402"/>
                  <a:gd name="connsiteY24" fmla="*/ 580402 h 668368"/>
                  <a:gd name="connsiteX25" fmla="*/ 87966 w 580402"/>
                  <a:gd name="connsiteY25" fmla="*/ 646808 h 668368"/>
                  <a:gd name="connsiteX26" fmla="*/ 310180 w 580402"/>
                  <a:gd name="connsiteY26" fmla="*/ 646808 h 668368"/>
                  <a:gd name="connsiteX27" fmla="*/ 320960 w 580402"/>
                  <a:gd name="connsiteY27" fmla="*/ 657588 h 668368"/>
                  <a:gd name="connsiteX28" fmla="*/ 310180 w 580402"/>
                  <a:gd name="connsiteY28" fmla="*/ 668368 h 668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80402" h="668368">
                    <a:moveTo>
                      <a:pt x="402458" y="653132"/>
                    </a:moveTo>
                    <a:cubicBezTo>
                      <a:pt x="396507" y="652949"/>
                      <a:pt x="391832" y="647976"/>
                      <a:pt x="392015" y="642025"/>
                    </a:cubicBezTo>
                    <a:cubicBezTo>
                      <a:pt x="392145" y="637822"/>
                      <a:pt x="394707" y="634078"/>
                      <a:pt x="398577" y="632434"/>
                    </a:cubicBezTo>
                    <a:lnTo>
                      <a:pt x="465127" y="608574"/>
                    </a:lnTo>
                    <a:cubicBezTo>
                      <a:pt x="470780" y="606708"/>
                      <a:pt x="476876" y="609779"/>
                      <a:pt x="478742" y="615433"/>
                    </a:cubicBezTo>
                    <a:cubicBezTo>
                      <a:pt x="480534" y="620862"/>
                      <a:pt x="477776" y="626745"/>
                      <a:pt x="472457" y="628841"/>
                    </a:cubicBezTo>
                    <a:lnTo>
                      <a:pt x="405908" y="652701"/>
                    </a:lnTo>
                    <a:cubicBezTo>
                      <a:pt x="404786" y="653019"/>
                      <a:pt x="403623" y="653164"/>
                      <a:pt x="402458" y="653132"/>
                    </a:cubicBezTo>
                    <a:close/>
                    <a:moveTo>
                      <a:pt x="310180" y="668368"/>
                    </a:moveTo>
                    <a:lnTo>
                      <a:pt x="87966" y="668368"/>
                    </a:lnTo>
                    <a:cubicBezTo>
                      <a:pt x="39416" y="668289"/>
                      <a:pt x="79" y="628952"/>
                      <a:pt x="0" y="580402"/>
                    </a:cubicBezTo>
                    <a:lnTo>
                      <a:pt x="0" y="87966"/>
                    </a:lnTo>
                    <a:cubicBezTo>
                      <a:pt x="79" y="39416"/>
                      <a:pt x="39416" y="79"/>
                      <a:pt x="87966" y="0"/>
                    </a:cubicBezTo>
                    <a:lnTo>
                      <a:pt x="492293" y="0"/>
                    </a:lnTo>
                    <a:cubicBezTo>
                      <a:pt x="540898" y="0"/>
                      <a:pt x="580323" y="39360"/>
                      <a:pt x="580402" y="87966"/>
                    </a:cubicBezTo>
                    <a:lnTo>
                      <a:pt x="580402" y="256280"/>
                    </a:lnTo>
                    <a:cubicBezTo>
                      <a:pt x="580403" y="262233"/>
                      <a:pt x="575577" y="267060"/>
                      <a:pt x="569623" y="267061"/>
                    </a:cubicBezTo>
                    <a:cubicBezTo>
                      <a:pt x="569575" y="267061"/>
                      <a:pt x="569527" y="267060"/>
                      <a:pt x="569478" y="267060"/>
                    </a:cubicBezTo>
                    <a:cubicBezTo>
                      <a:pt x="563604" y="267060"/>
                      <a:pt x="558841" y="262299"/>
                      <a:pt x="558841" y="256424"/>
                    </a:cubicBezTo>
                    <a:cubicBezTo>
                      <a:pt x="558841" y="256376"/>
                      <a:pt x="558841" y="256328"/>
                      <a:pt x="558842" y="256280"/>
                    </a:cubicBezTo>
                    <a:lnTo>
                      <a:pt x="558842" y="87966"/>
                    </a:lnTo>
                    <a:cubicBezTo>
                      <a:pt x="558763" y="51268"/>
                      <a:pt x="528991" y="21560"/>
                      <a:pt x="492293" y="21560"/>
                    </a:cubicBezTo>
                    <a:lnTo>
                      <a:pt x="87966" y="21560"/>
                    </a:lnTo>
                    <a:cubicBezTo>
                      <a:pt x="51291" y="21560"/>
                      <a:pt x="21560" y="51291"/>
                      <a:pt x="21560" y="87966"/>
                    </a:cubicBezTo>
                    <a:lnTo>
                      <a:pt x="21560" y="580402"/>
                    </a:lnTo>
                    <a:cubicBezTo>
                      <a:pt x="21560" y="617077"/>
                      <a:pt x="51291" y="646808"/>
                      <a:pt x="87966" y="646808"/>
                    </a:cubicBezTo>
                    <a:lnTo>
                      <a:pt x="310180" y="646808"/>
                    </a:lnTo>
                    <a:cubicBezTo>
                      <a:pt x="316134" y="646808"/>
                      <a:pt x="320960" y="651634"/>
                      <a:pt x="320960" y="657588"/>
                    </a:cubicBezTo>
                    <a:cubicBezTo>
                      <a:pt x="320960" y="663542"/>
                      <a:pt x="316134" y="668368"/>
                      <a:pt x="310180" y="668368"/>
                    </a:cubicBezTo>
                    <a:close/>
                  </a:path>
                </a:pathLst>
              </a:custGeom>
              <a:grpFill/>
              <a:ln w="6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5" name="任意多边形: 形状 104">
                <a:extLst>
                  <a:ext uri="{FF2B5EF4-FFF2-40B4-BE49-F238E27FC236}">
                    <a16:creationId xmlns:a16="http://schemas.microsoft.com/office/drawing/2014/main" id="{3D81CCFE-6AA6-4BE5-A0CC-C86A726BCD7F}"/>
                  </a:ext>
                </a:extLst>
              </p:cNvPr>
              <p:cNvSpPr/>
              <p:nvPr/>
            </p:nvSpPr>
            <p:spPr>
              <a:xfrm>
                <a:off x="1503605" y="2464389"/>
                <a:ext cx="572762" cy="377597"/>
              </a:xfrm>
              <a:custGeom>
                <a:avLst/>
                <a:gdLst>
                  <a:gd name="connsiteX0" fmla="*/ 359234 w 572762"/>
                  <a:gd name="connsiteY0" fmla="*/ 21560 h 377597"/>
                  <a:gd name="connsiteX1" fmla="*/ 12545 w 572762"/>
                  <a:gd name="connsiteY1" fmla="*/ 21560 h 377597"/>
                  <a:gd name="connsiteX2" fmla="*/ 1765 w 572762"/>
                  <a:gd name="connsiteY2" fmla="*/ 10780 h 377597"/>
                  <a:gd name="connsiteX3" fmla="*/ 12545 w 572762"/>
                  <a:gd name="connsiteY3" fmla="*/ 0 h 377597"/>
                  <a:gd name="connsiteX4" fmla="*/ 359234 w 572762"/>
                  <a:gd name="connsiteY4" fmla="*/ 0 h 377597"/>
                  <a:gd name="connsiteX5" fmla="*/ 370014 w 572762"/>
                  <a:gd name="connsiteY5" fmla="*/ 10780 h 377597"/>
                  <a:gd name="connsiteX6" fmla="*/ 359234 w 572762"/>
                  <a:gd name="connsiteY6" fmla="*/ 21560 h 377597"/>
                  <a:gd name="connsiteX7" fmla="*/ 189771 w 572762"/>
                  <a:gd name="connsiteY7" fmla="*/ 309030 h 377597"/>
                  <a:gd name="connsiteX8" fmla="*/ 166773 w 572762"/>
                  <a:gd name="connsiteY8" fmla="*/ 300694 h 377597"/>
                  <a:gd name="connsiteX9" fmla="*/ 164904 w 572762"/>
                  <a:gd name="connsiteY9" fmla="*/ 299113 h 377597"/>
                  <a:gd name="connsiteX10" fmla="*/ 164042 w 572762"/>
                  <a:gd name="connsiteY10" fmla="*/ 296813 h 377597"/>
                  <a:gd name="connsiteX11" fmla="*/ 152399 w 572762"/>
                  <a:gd name="connsiteY11" fmla="*/ 202235 h 377597"/>
                  <a:gd name="connsiteX12" fmla="*/ 139320 w 572762"/>
                  <a:gd name="connsiteY12" fmla="*/ 154659 h 377597"/>
                  <a:gd name="connsiteX13" fmla="*/ 132133 w 572762"/>
                  <a:gd name="connsiteY13" fmla="*/ 161127 h 377597"/>
                  <a:gd name="connsiteX14" fmla="*/ 39567 w 572762"/>
                  <a:gd name="connsiteY14" fmla="*/ 243343 h 377597"/>
                  <a:gd name="connsiteX15" fmla="*/ 26775 w 572762"/>
                  <a:gd name="connsiteY15" fmla="*/ 212297 h 377597"/>
                  <a:gd name="connsiteX16" fmla="*/ 1909 w 572762"/>
                  <a:gd name="connsiteY16" fmla="*/ 135255 h 377597"/>
                  <a:gd name="connsiteX17" fmla="*/ 4658 w 572762"/>
                  <a:gd name="connsiteY17" fmla="*/ 120259 h 377597"/>
                  <a:gd name="connsiteX18" fmla="*/ 17720 w 572762"/>
                  <a:gd name="connsiteY18" fmla="*/ 120881 h 377597"/>
                  <a:gd name="connsiteX19" fmla="*/ 48048 w 572762"/>
                  <a:gd name="connsiteY19" fmla="*/ 216465 h 377597"/>
                  <a:gd name="connsiteX20" fmla="*/ 48048 w 572762"/>
                  <a:gd name="connsiteY20" fmla="*/ 223077 h 377597"/>
                  <a:gd name="connsiteX21" fmla="*/ 113160 w 572762"/>
                  <a:gd name="connsiteY21" fmla="*/ 152503 h 377597"/>
                  <a:gd name="connsiteX22" fmla="*/ 143919 w 572762"/>
                  <a:gd name="connsiteY22" fmla="*/ 133817 h 377597"/>
                  <a:gd name="connsiteX23" fmla="*/ 174391 w 572762"/>
                  <a:gd name="connsiteY23" fmla="*/ 201229 h 377597"/>
                  <a:gd name="connsiteX24" fmla="*/ 183734 w 572762"/>
                  <a:gd name="connsiteY24" fmla="*/ 286320 h 377597"/>
                  <a:gd name="connsiteX25" fmla="*/ 194083 w 572762"/>
                  <a:gd name="connsiteY25" fmla="*/ 287326 h 377597"/>
                  <a:gd name="connsiteX26" fmla="*/ 222830 w 572762"/>
                  <a:gd name="connsiteY26" fmla="*/ 233570 h 377597"/>
                  <a:gd name="connsiteX27" fmla="*/ 273281 w 572762"/>
                  <a:gd name="connsiteY27" fmla="*/ 143879 h 377597"/>
                  <a:gd name="connsiteX28" fmla="*/ 298291 w 572762"/>
                  <a:gd name="connsiteY28" fmla="*/ 144885 h 377597"/>
                  <a:gd name="connsiteX29" fmla="*/ 342273 w 572762"/>
                  <a:gd name="connsiteY29" fmla="*/ 267778 h 377597"/>
                  <a:gd name="connsiteX30" fmla="*/ 330700 w 572762"/>
                  <a:gd name="connsiteY30" fmla="*/ 277702 h 377597"/>
                  <a:gd name="connsiteX31" fmla="*/ 330631 w 572762"/>
                  <a:gd name="connsiteY31" fmla="*/ 277696 h 377597"/>
                  <a:gd name="connsiteX32" fmla="*/ 320713 w 572762"/>
                  <a:gd name="connsiteY32" fmla="*/ 266054 h 377597"/>
                  <a:gd name="connsiteX33" fmla="*/ 288085 w 572762"/>
                  <a:gd name="connsiteY33" fmla="*/ 163858 h 377597"/>
                  <a:gd name="connsiteX34" fmla="*/ 282480 w 572762"/>
                  <a:gd name="connsiteY34" fmla="*/ 163858 h 377597"/>
                  <a:gd name="connsiteX35" fmla="*/ 243815 w 572762"/>
                  <a:gd name="connsiteY35" fmla="*/ 239175 h 377597"/>
                  <a:gd name="connsiteX36" fmla="*/ 199832 w 572762"/>
                  <a:gd name="connsiteY36" fmla="*/ 308312 h 377597"/>
                  <a:gd name="connsiteX37" fmla="*/ 189771 w 572762"/>
                  <a:gd name="connsiteY37" fmla="*/ 309030 h 377597"/>
                  <a:gd name="connsiteX38" fmla="*/ 406667 w 572762"/>
                  <a:gd name="connsiteY38" fmla="*/ 377592 h 377597"/>
                  <a:gd name="connsiteX39" fmla="*/ 400486 w 572762"/>
                  <a:gd name="connsiteY39" fmla="*/ 375580 h 377597"/>
                  <a:gd name="connsiteX40" fmla="*/ 397676 w 572762"/>
                  <a:gd name="connsiteY40" fmla="*/ 360802 h 377597"/>
                  <a:gd name="connsiteX41" fmla="*/ 397899 w 572762"/>
                  <a:gd name="connsiteY41" fmla="*/ 360488 h 377597"/>
                  <a:gd name="connsiteX42" fmla="*/ 548677 w 572762"/>
                  <a:gd name="connsiteY42" fmla="*/ 151784 h 377597"/>
                  <a:gd name="connsiteX43" fmla="*/ 545946 w 572762"/>
                  <a:gd name="connsiteY43" fmla="*/ 134967 h 377597"/>
                  <a:gd name="connsiteX44" fmla="*/ 518205 w 572762"/>
                  <a:gd name="connsiteY44" fmla="*/ 114988 h 377597"/>
                  <a:gd name="connsiteX45" fmla="*/ 509150 w 572762"/>
                  <a:gd name="connsiteY45" fmla="*/ 112832 h 377597"/>
                  <a:gd name="connsiteX46" fmla="*/ 501244 w 572762"/>
                  <a:gd name="connsiteY46" fmla="*/ 117719 h 377597"/>
                  <a:gd name="connsiteX47" fmla="*/ 350610 w 572762"/>
                  <a:gd name="connsiteY47" fmla="*/ 326422 h 377597"/>
                  <a:gd name="connsiteX48" fmla="*/ 335760 w 572762"/>
                  <a:gd name="connsiteY48" fmla="*/ 329871 h 377597"/>
                  <a:gd name="connsiteX49" fmla="*/ 332312 w 572762"/>
                  <a:gd name="connsiteY49" fmla="*/ 315020 h 377597"/>
                  <a:gd name="connsiteX50" fmla="*/ 333218 w 572762"/>
                  <a:gd name="connsiteY50" fmla="*/ 313774 h 377597"/>
                  <a:gd name="connsiteX51" fmla="*/ 484140 w 572762"/>
                  <a:gd name="connsiteY51" fmla="*/ 105070 h 377597"/>
                  <a:gd name="connsiteX52" fmla="*/ 531141 w 572762"/>
                  <a:gd name="connsiteY52" fmla="*/ 97452 h 377597"/>
                  <a:gd name="connsiteX53" fmla="*/ 558882 w 572762"/>
                  <a:gd name="connsiteY53" fmla="*/ 117432 h 377597"/>
                  <a:gd name="connsiteX54" fmla="*/ 566500 w 572762"/>
                  <a:gd name="connsiteY54" fmla="*/ 164433 h 377597"/>
                  <a:gd name="connsiteX55" fmla="*/ 415435 w 572762"/>
                  <a:gd name="connsiteY55" fmla="*/ 373136 h 377597"/>
                  <a:gd name="connsiteX56" fmla="*/ 406667 w 572762"/>
                  <a:gd name="connsiteY56" fmla="*/ 377592 h 377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572762" h="377597">
                    <a:moveTo>
                      <a:pt x="359234" y="21560"/>
                    </a:moveTo>
                    <a:lnTo>
                      <a:pt x="12545" y="21560"/>
                    </a:lnTo>
                    <a:cubicBezTo>
                      <a:pt x="6592" y="21560"/>
                      <a:pt x="1765" y="16734"/>
                      <a:pt x="1765" y="10780"/>
                    </a:cubicBezTo>
                    <a:cubicBezTo>
                      <a:pt x="1765" y="4826"/>
                      <a:pt x="6592" y="0"/>
                      <a:pt x="12545" y="0"/>
                    </a:cubicBezTo>
                    <a:lnTo>
                      <a:pt x="359234" y="0"/>
                    </a:lnTo>
                    <a:cubicBezTo>
                      <a:pt x="365188" y="0"/>
                      <a:pt x="370014" y="4826"/>
                      <a:pt x="370014" y="10780"/>
                    </a:cubicBezTo>
                    <a:cubicBezTo>
                      <a:pt x="370014" y="16734"/>
                      <a:pt x="365188" y="21560"/>
                      <a:pt x="359234" y="21560"/>
                    </a:cubicBezTo>
                    <a:close/>
                    <a:moveTo>
                      <a:pt x="189771" y="309030"/>
                    </a:moveTo>
                    <a:cubicBezTo>
                      <a:pt x="181382" y="308933"/>
                      <a:pt x="173275" y="305994"/>
                      <a:pt x="166773" y="300694"/>
                    </a:cubicBezTo>
                    <a:lnTo>
                      <a:pt x="164904" y="299113"/>
                    </a:lnTo>
                    <a:lnTo>
                      <a:pt x="164042" y="296813"/>
                    </a:lnTo>
                    <a:cubicBezTo>
                      <a:pt x="163036" y="294369"/>
                      <a:pt x="157574" y="278702"/>
                      <a:pt x="152399" y="202235"/>
                    </a:cubicBezTo>
                    <a:cubicBezTo>
                      <a:pt x="149381" y="158396"/>
                      <a:pt x="139463" y="154659"/>
                      <a:pt x="139320" y="154659"/>
                    </a:cubicBezTo>
                    <a:cubicBezTo>
                      <a:pt x="139176" y="154659"/>
                      <a:pt x="133858" y="157534"/>
                      <a:pt x="132133" y="161127"/>
                    </a:cubicBezTo>
                    <a:cubicBezTo>
                      <a:pt x="112297" y="204248"/>
                      <a:pt x="64721" y="251249"/>
                      <a:pt x="39567" y="243343"/>
                    </a:cubicBezTo>
                    <a:cubicBezTo>
                      <a:pt x="33099" y="241331"/>
                      <a:pt x="22894" y="234576"/>
                      <a:pt x="26775" y="212297"/>
                    </a:cubicBezTo>
                    <a:cubicBezTo>
                      <a:pt x="29639" y="184267"/>
                      <a:pt x="20619" y="156321"/>
                      <a:pt x="1909" y="135255"/>
                    </a:cubicBezTo>
                    <a:cubicBezTo>
                      <a:pt x="-1473" y="130355"/>
                      <a:pt x="-242" y="123641"/>
                      <a:pt x="4658" y="120259"/>
                    </a:cubicBezTo>
                    <a:cubicBezTo>
                      <a:pt x="8655" y="117501"/>
                      <a:pt x="14003" y="117755"/>
                      <a:pt x="17720" y="120881"/>
                    </a:cubicBezTo>
                    <a:cubicBezTo>
                      <a:pt x="41108" y="146897"/>
                      <a:pt x="52158" y="181725"/>
                      <a:pt x="48048" y="216465"/>
                    </a:cubicBezTo>
                    <a:cubicBezTo>
                      <a:pt x="47691" y="218654"/>
                      <a:pt x="47691" y="220887"/>
                      <a:pt x="48048" y="223077"/>
                    </a:cubicBezTo>
                    <a:cubicBezTo>
                      <a:pt x="59547" y="221065"/>
                      <a:pt x="94905" y="191886"/>
                      <a:pt x="113160" y="152503"/>
                    </a:cubicBezTo>
                    <a:cubicBezTo>
                      <a:pt x="118172" y="140174"/>
                      <a:pt x="130668" y="132584"/>
                      <a:pt x="143919" y="133817"/>
                    </a:cubicBezTo>
                    <a:cubicBezTo>
                      <a:pt x="161598" y="137123"/>
                      <a:pt x="171516" y="159115"/>
                      <a:pt x="174391" y="201229"/>
                    </a:cubicBezTo>
                    <a:cubicBezTo>
                      <a:pt x="175675" y="229764"/>
                      <a:pt x="178796" y="258187"/>
                      <a:pt x="183734" y="286320"/>
                    </a:cubicBezTo>
                    <a:cubicBezTo>
                      <a:pt x="186906" y="288039"/>
                      <a:pt x="190639" y="288401"/>
                      <a:pt x="194083" y="287326"/>
                    </a:cubicBezTo>
                    <a:cubicBezTo>
                      <a:pt x="199257" y="285602"/>
                      <a:pt x="212481" y="276834"/>
                      <a:pt x="222830" y="233570"/>
                    </a:cubicBezTo>
                    <a:cubicBezTo>
                      <a:pt x="238209" y="171907"/>
                      <a:pt x="258763" y="150778"/>
                      <a:pt x="273281" y="143879"/>
                    </a:cubicBezTo>
                    <a:cubicBezTo>
                      <a:pt x="281333" y="140377"/>
                      <a:pt x="290545" y="140747"/>
                      <a:pt x="298291" y="144885"/>
                    </a:cubicBezTo>
                    <a:cubicBezTo>
                      <a:pt x="313814" y="153222"/>
                      <a:pt x="349316" y="181681"/>
                      <a:pt x="342273" y="267778"/>
                    </a:cubicBezTo>
                    <a:cubicBezTo>
                      <a:pt x="341818" y="273715"/>
                      <a:pt x="336636" y="278157"/>
                      <a:pt x="330700" y="277702"/>
                    </a:cubicBezTo>
                    <a:cubicBezTo>
                      <a:pt x="330677" y="277700"/>
                      <a:pt x="330654" y="277698"/>
                      <a:pt x="330631" y="277696"/>
                    </a:cubicBezTo>
                    <a:cubicBezTo>
                      <a:pt x="324707" y="277163"/>
                      <a:pt x="320298" y="271987"/>
                      <a:pt x="320713" y="266054"/>
                    </a:cubicBezTo>
                    <a:cubicBezTo>
                      <a:pt x="326750" y="192749"/>
                      <a:pt x="299872" y="170182"/>
                      <a:pt x="288085" y="163858"/>
                    </a:cubicBezTo>
                    <a:cubicBezTo>
                      <a:pt x="286314" y="163006"/>
                      <a:pt x="284251" y="163006"/>
                      <a:pt x="282480" y="163858"/>
                    </a:cubicBezTo>
                    <a:cubicBezTo>
                      <a:pt x="275724" y="167020"/>
                      <a:pt x="258332" y="180819"/>
                      <a:pt x="243815" y="239175"/>
                    </a:cubicBezTo>
                    <a:cubicBezTo>
                      <a:pt x="233753" y="279565"/>
                      <a:pt x="219380" y="302275"/>
                      <a:pt x="199832" y="308312"/>
                    </a:cubicBezTo>
                    <a:cubicBezTo>
                      <a:pt x="196541" y="309109"/>
                      <a:pt x="193141" y="309351"/>
                      <a:pt x="189771" y="309030"/>
                    </a:cubicBezTo>
                    <a:close/>
                    <a:moveTo>
                      <a:pt x="406667" y="377592"/>
                    </a:moveTo>
                    <a:cubicBezTo>
                      <a:pt x="404439" y="377635"/>
                      <a:pt x="402262" y="376926"/>
                      <a:pt x="400486" y="375580"/>
                    </a:cubicBezTo>
                    <a:cubicBezTo>
                      <a:pt x="395630" y="372275"/>
                      <a:pt x="394372" y="365659"/>
                      <a:pt x="397676" y="360802"/>
                    </a:cubicBezTo>
                    <a:cubicBezTo>
                      <a:pt x="397749" y="360696"/>
                      <a:pt x="397823" y="360591"/>
                      <a:pt x="397899" y="360488"/>
                    </a:cubicBezTo>
                    <a:lnTo>
                      <a:pt x="548677" y="151784"/>
                    </a:lnTo>
                    <a:cubicBezTo>
                      <a:pt x="552551" y="146383"/>
                      <a:pt x="551331" y="138865"/>
                      <a:pt x="545946" y="134967"/>
                    </a:cubicBezTo>
                    <a:lnTo>
                      <a:pt x="518205" y="114988"/>
                    </a:lnTo>
                    <a:cubicBezTo>
                      <a:pt x="515642" y="112991"/>
                      <a:pt x="512338" y="112204"/>
                      <a:pt x="509150" y="112832"/>
                    </a:cubicBezTo>
                    <a:cubicBezTo>
                      <a:pt x="505957" y="113309"/>
                      <a:pt x="503099" y="115076"/>
                      <a:pt x="501244" y="117719"/>
                    </a:cubicBezTo>
                    <a:lnTo>
                      <a:pt x="350610" y="326422"/>
                    </a:lnTo>
                    <a:cubicBezTo>
                      <a:pt x="347461" y="331475"/>
                      <a:pt x="340813" y="333019"/>
                      <a:pt x="335760" y="329871"/>
                    </a:cubicBezTo>
                    <a:cubicBezTo>
                      <a:pt x="330707" y="326722"/>
                      <a:pt x="329163" y="320073"/>
                      <a:pt x="332312" y="315020"/>
                    </a:cubicBezTo>
                    <a:cubicBezTo>
                      <a:pt x="332584" y="314584"/>
                      <a:pt x="332887" y="314167"/>
                      <a:pt x="333218" y="313774"/>
                    </a:cubicBezTo>
                    <a:lnTo>
                      <a:pt x="484140" y="105070"/>
                    </a:lnTo>
                    <a:cubicBezTo>
                      <a:pt x="495049" y="90043"/>
                      <a:pt x="516044" y="86640"/>
                      <a:pt x="531141" y="97452"/>
                    </a:cubicBezTo>
                    <a:lnTo>
                      <a:pt x="558882" y="117432"/>
                    </a:lnTo>
                    <a:cubicBezTo>
                      <a:pt x="573838" y="128385"/>
                      <a:pt x="577230" y="149316"/>
                      <a:pt x="566500" y="164433"/>
                    </a:cubicBezTo>
                    <a:lnTo>
                      <a:pt x="415435" y="373136"/>
                    </a:lnTo>
                    <a:cubicBezTo>
                      <a:pt x="413468" y="376025"/>
                      <a:pt x="410160" y="377706"/>
                      <a:pt x="406667" y="377592"/>
                    </a:cubicBezTo>
                    <a:close/>
                  </a:path>
                </a:pathLst>
              </a:custGeom>
              <a:grpFill/>
              <a:ln w="6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6" name="任意多边形: 形状 105">
                <a:extLst>
                  <a:ext uri="{FF2B5EF4-FFF2-40B4-BE49-F238E27FC236}">
                    <a16:creationId xmlns:a16="http://schemas.microsoft.com/office/drawing/2014/main" id="{BE0FE8EE-E75E-4F4D-853A-6AB95B7DE72D}"/>
                  </a:ext>
                </a:extLst>
              </p:cNvPr>
              <p:cNvSpPr/>
              <p:nvPr/>
            </p:nvSpPr>
            <p:spPr>
              <a:xfrm>
                <a:off x="1833516" y="2773419"/>
                <a:ext cx="23286" cy="92569"/>
              </a:xfrm>
              <a:custGeom>
                <a:avLst/>
                <a:gdLst>
                  <a:gd name="connsiteX0" fmla="*/ 10494 w 23286"/>
                  <a:gd name="connsiteY0" fmla="*/ 92565 h 92569"/>
                  <a:gd name="connsiteX1" fmla="*/ 1 w 23286"/>
                  <a:gd name="connsiteY1" fmla="*/ 81498 h 92569"/>
                  <a:gd name="connsiteX2" fmla="*/ 1726 w 23286"/>
                  <a:gd name="connsiteY2" fmla="*/ 10780 h 92569"/>
                  <a:gd name="connsiteX3" fmla="*/ 12506 w 23286"/>
                  <a:gd name="connsiteY3" fmla="*/ 0 h 92569"/>
                  <a:gd name="connsiteX4" fmla="*/ 23286 w 23286"/>
                  <a:gd name="connsiteY4" fmla="*/ 10780 h 92569"/>
                  <a:gd name="connsiteX5" fmla="*/ 21561 w 23286"/>
                  <a:gd name="connsiteY5" fmla="*/ 81498 h 92569"/>
                  <a:gd name="connsiteX6" fmla="*/ 11077 w 23286"/>
                  <a:gd name="connsiteY6" fmla="*/ 92565 h 92569"/>
                  <a:gd name="connsiteX7" fmla="*/ 10494 w 23286"/>
                  <a:gd name="connsiteY7" fmla="*/ 92565 h 9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286" h="92569">
                    <a:moveTo>
                      <a:pt x="10494" y="92565"/>
                    </a:moveTo>
                    <a:cubicBezTo>
                      <a:pt x="4574" y="92332"/>
                      <a:pt x="-81" y="87422"/>
                      <a:pt x="1" y="81498"/>
                    </a:cubicBezTo>
                    <a:lnTo>
                      <a:pt x="1726" y="10780"/>
                    </a:lnTo>
                    <a:cubicBezTo>
                      <a:pt x="1726" y="4826"/>
                      <a:pt x="6552" y="0"/>
                      <a:pt x="12506" y="0"/>
                    </a:cubicBezTo>
                    <a:cubicBezTo>
                      <a:pt x="18460" y="0"/>
                      <a:pt x="23286" y="4826"/>
                      <a:pt x="23286" y="10780"/>
                    </a:cubicBezTo>
                    <a:lnTo>
                      <a:pt x="21561" y="81498"/>
                    </a:lnTo>
                    <a:cubicBezTo>
                      <a:pt x="21722" y="87449"/>
                      <a:pt x="17028" y="92404"/>
                      <a:pt x="11077" y="92565"/>
                    </a:cubicBezTo>
                    <a:cubicBezTo>
                      <a:pt x="10882" y="92571"/>
                      <a:pt x="10688" y="92571"/>
                      <a:pt x="10494" y="92565"/>
                    </a:cubicBezTo>
                    <a:close/>
                  </a:path>
                </a:pathLst>
              </a:custGeom>
              <a:grpFill/>
              <a:ln w="6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EA1A3F83-4DBD-4D17-93FF-8075DF7B6A4A}"/>
                </a:ext>
              </a:extLst>
            </p:cNvPr>
            <p:cNvSpPr/>
            <p:nvPr/>
          </p:nvSpPr>
          <p:spPr>
            <a:xfrm>
              <a:off x="6909535" y="2001104"/>
              <a:ext cx="57289" cy="45292"/>
            </a:xfrm>
            <a:custGeom>
              <a:avLst/>
              <a:gdLst>
                <a:gd name="connsiteX0" fmla="*/ 71498 w 82618"/>
                <a:gd name="connsiteY0" fmla="*/ 65317 h 65317"/>
                <a:gd name="connsiteX1" fmla="*/ 65173 w 82618"/>
                <a:gd name="connsiteY1" fmla="*/ 63305 h 65317"/>
                <a:gd name="connsiteX2" fmla="*/ 4661 w 82618"/>
                <a:gd name="connsiteY2" fmla="*/ 20184 h 65317"/>
                <a:gd name="connsiteX3" fmla="*/ 2074 w 82618"/>
                <a:gd name="connsiteY3" fmla="*/ 4661 h 65317"/>
                <a:gd name="connsiteX4" fmla="*/ 17597 w 82618"/>
                <a:gd name="connsiteY4" fmla="*/ 2074 h 65317"/>
                <a:gd name="connsiteX5" fmla="*/ 78110 w 82618"/>
                <a:gd name="connsiteY5" fmla="*/ 45194 h 65317"/>
                <a:gd name="connsiteX6" fmla="*/ 80606 w 82618"/>
                <a:gd name="connsiteY6" fmla="*/ 60234 h 65317"/>
                <a:gd name="connsiteX7" fmla="*/ 71785 w 82618"/>
                <a:gd name="connsiteY7" fmla="*/ 64742 h 65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618" h="65317">
                  <a:moveTo>
                    <a:pt x="71498" y="65317"/>
                  </a:moveTo>
                  <a:cubicBezTo>
                    <a:pt x="69236" y="65291"/>
                    <a:pt x="67034" y="64590"/>
                    <a:pt x="65173" y="63305"/>
                  </a:cubicBezTo>
                  <a:lnTo>
                    <a:pt x="4661" y="20184"/>
                  </a:lnTo>
                  <a:cubicBezTo>
                    <a:pt x="-340" y="16612"/>
                    <a:pt x="-1499" y="9662"/>
                    <a:pt x="2074" y="4661"/>
                  </a:cubicBezTo>
                  <a:cubicBezTo>
                    <a:pt x="5646" y="-340"/>
                    <a:pt x="12596" y="-1499"/>
                    <a:pt x="17597" y="2074"/>
                  </a:cubicBezTo>
                  <a:lnTo>
                    <a:pt x="78110" y="45194"/>
                  </a:lnTo>
                  <a:cubicBezTo>
                    <a:pt x="82952" y="48658"/>
                    <a:pt x="84070" y="55391"/>
                    <a:pt x="80606" y="60234"/>
                  </a:cubicBezTo>
                  <a:cubicBezTo>
                    <a:pt x="78571" y="63078"/>
                    <a:pt x="75283" y="64759"/>
                    <a:pt x="71785" y="64742"/>
                  </a:cubicBezTo>
                  <a:close/>
                </a:path>
              </a:pathLst>
            </a:custGeom>
            <a:solidFill>
              <a:schemeClr val="bg1"/>
            </a:solidFill>
            <a:ln w="6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C907A224-B64A-43D6-BE29-DB3FCF1A687C}"/>
              </a:ext>
            </a:extLst>
          </p:cNvPr>
          <p:cNvGrpSpPr/>
          <p:nvPr/>
        </p:nvGrpSpPr>
        <p:grpSpPr>
          <a:xfrm>
            <a:off x="5828615" y="3728073"/>
            <a:ext cx="566919" cy="533108"/>
            <a:chOff x="3601267" y="1747249"/>
            <a:chExt cx="490068" cy="460840"/>
          </a:xfrm>
        </p:grpSpPr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7FCA3053-8A81-4C55-A76E-0863FDE35DD4}"/>
                </a:ext>
              </a:extLst>
            </p:cNvPr>
            <p:cNvSpPr/>
            <p:nvPr/>
          </p:nvSpPr>
          <p:spPr>
            <a:xfrm>
              <a:off x="3601267" y="1747249"/>
              <a:ext cx="490068" cy="460840"/>
            </a:xfrm>
            <a:custGeom>
              <a:avLst/>
              <a:gdLst>
                <a:gd name="connsiteX0" fmla="*/ 693628 w 696674"/>
                <a:gd name="connsiteY0" fmla="*/ 276993 h 655123"/>
                <a:gd name="connsiteX1" fmla="*/ 648313 w 696674"/>
                <a:gd name="connsiteY1" fmla="*/ 231679 h 655123"/>
                <a:gd name="connsiteX2" fmla="*/ 630094 w 696674"/>
                <a:gd name="connsiteY2" fmla="*/ 226306 h 655123"/>
                <a:gd name="connsiteX3" fmla="*/ 627369 w 696674"/>
                <a:gd name="connsiteY3" fmla="*/ 224983 h 655123"/>
                <a:gd name="connsiteX4" fmla="*/ 621608 w 696674"/>
                <a:gd name="connsiteY4" fmla="*/ 221868 h 655123"/>
                <a:gd name="connsiteX5" fmla="*/ 609929 w 696674"/>
                <a:gd name="connsiteY5" fmla="*/ 214160 h 655123"/>
                <a:gd name="connsiteX6" fmla="*/ 607749 w 696674"/>
                <a:gd name="connsiteY6" fmla="*/ 212214 h 655123"/>
                <a:gd name="connsiteX7" fmla="*/ 603077 w 696674"/>
                <a:gd name="connsiteY7" fmla="*/ 207854 h 655123"/>
                <a:gd name="connsiteX8" fmla="*/ 598717 w 696674"/>
                <a:gd name="connsiteY8" fmla="*/ 203260 h 655123"/>
                <a:gd name="connsiteX9" fmla="*/ 596615 w 696674"/>
                <a:gd name="connsiteY9" fmla="*/ 200846 h 655123"/>
                <a:gd name="connsiteX10" fmla="*/ 596070 w 696674"/>
                <a:gd name="connsiteY10" fmla="*/ 200379 h 655123"/>
                <a:gd name="connsiteX11" fmla="*/ 582756 w 696674"/>
                <a:gd name="connsiteY11" fmla="*/ 177722 h 655123"/>
                <a:gd name="connsiteX12" fmla="*/ 581899 w 696674"/>
                <a:gd name="connsiteY12" fmla="*/ 175153 h 655123"/>
                <a:gd name="connsiteX13" fmla="*/ 579953 w 696674"/>
                <a:gd name="connsiteY13" fmla="*/ 169080 h 655123"/>
                <a:gd name="connsiteX14" fmla="*/ 576994 w 696674"/>
                <a:gd name="connsiteY14" fmla="*/ 155610 h 655123"/>
                <a:gd name="connsiteX15" fmla="*/ 577072 w 696674"/>
                <a:gd name="connsiteY15" fmla="*/ 156155 h 655123"/>
                <a:gd name="connsiteX16" fmla="*/ 576760 w 696674"/>
                <a:gd name="connsiteY16" fmla="*/ 152963 h 655123"/>
                <a:gd name="connsiteX17" fmla="*/ 576449 w 696674"/>
                <a:gd name="connsiteY17" fmla="*/ 146500 h 655123"/>
                <a:gd name="connsiteX18" fmla="*/ 577072 w 696674"/>
                <a:gd name="connsiteY18" fmla="*/ 132330 h 655123"/>
                <a:gd name="connsiteX19" fmla="*/ 576994 w 696674"/>
                <a:gd name="connsiteY19" fmla="*/ 132719 h 655123"/>
                <a:gd name="connsiteX20" fmla="*/ 577539 w 696674"/>
                <a:gd name="connsiteY20" fmla="*/ 129449 h 655123"/>
                <a:gd name="connsiteX21" fmla="*/ 578707 w 696674"/>
                <a:gd name="connsiteY21" fmla="*/ 123921 h 655123"/>
                <a:gd name="connsiteX22" fmla="*/ 581198 w 696674"/>
                <a:gd name="connsiteY22" fmla="*/ 116524 h 655123"/>
                <a:gd name="connsiteX23" fmla="*/ 583067 w 696674"/>
                <a:gd name="connsiteY23" fmla="*/ 87717 h 655123"/>
                <a:gd name="connsiteX24" fmla="*/ 568585 w 696674"/>
                <a:gd name="connsiteY24" fmla="*/ 57196 h 655123"/>
                <a:gd name="connsiteX25" fmla="*/ 558463 w 696674"/>
                <a:gd name="connsiteY25" fmla="*/ 48475 h 655123"/>
                <a:gd name="connsiteX26" fmla="*/ 516341 w 696674"/>
                <a:gd name="connsiteY26" fmla="*/ 22003 h 655123"/>
                <a:gd name="connsiteX27" fmla="*/ 478580 w 696674"/>
                <a:gd name="connsiteY27" fmla="*/ 3239 h 655123"/>
                <a:gd name="connsiteX28" fmla="*/ 425168 w 696674"/>
                <a:gd name="connsiteY28" fmla="*/ 11103 h 655123"/>
                <a:gd name="connsiteX29" fmla="*/ 409829 w 696674"/>
                <a:gd name="connsiteY29" fmla="*/ 25429 h 655123"/>
                <a:gd name="connsiteX30" fmla="*/ 407260 w 696674"/>
                <a:gd name="connsiteY30" fmla="*/ 27843 h 655123"/>
                <a:gd name="connsiteX31" fmla="*/ 404379 w 696674"/>
                <a:gd name="connsiteY31" fmla="*/ 30334 h 655123"/>
                <a:gd name="connsiteX32" fmla="*/ 404068 w 696674"/>
                <a:gd name="connsiteY32" fmla="*/ 30723 h 655123"/>
                <a:gd name="connsiteX33" fmla="*/ 390287 w 696674"/>
                <a:gd name="connsiteY33" fmla="*/ 39677 h 655123"/>
                <a:gd name="connsiteX34" fmla="*/ 383513 w 696674"/>
                <a:gd name="connsiteY34" fmla="*/ 43025 h 655123"/>
                <a:gd name="connsiteX35" fmla="*/ 383124 w 696674"/>
                <a:gd name="connsiteY35" fmla="*/ 43181 h 655123"/>
                <a:gd name="connsiteX36" fmla="*/ 379620 w 696674"/>
                <a:gd name="connsiteY36" fmla="*/ 44505 h 655123"/>
                <a:gd name="connsiteX37" fmla="*/ 363814 w 696674"/>
                <a:gd name="connsiteY37" fmla="*/ 48787 h 655123"/>
                <a:gd name="connsiteX38" fmla="*/ 360077 w 696674"/>
                <a:gd name="connsiteY38" fmla="*/ 49410 h 655123"/>
                <a:gd name="connsiteX39" fmla="*/ 359844 w 696674"/>
                <a:gd name="connsiteY39" fmla="*/ 49410 h 655123"/>
                <a:gd name="connsiteX40" fmla="*/ 352213 w 696674"/>
                <a:gd name="connsiteY40" fmla="*/ 49955 h 655123"/>
                <a:gd name="connsiteX41" fmla="*/ 335785 w 696674"/>
                <a:gd name="connsiteY41" fmla="*/ 49332 h 655123"/>
                <a:gd name="connsiteX42" fmla="*/ 335551 w 696674"/>
                <a:gd name="connsiteY42" fmla="*/ 49254 h 655123"/>
                <a:gd name="connsiteX43" fmla="*/ 331892 w 696674"/>
                <a:gd name="connsiteY43" fmla="*/ 48553 h 655123"/>
                <a:gd name="connsiteX44" fmla="*/ 324651 w 696674"/>
                <a:gd name="connsiteY44" fmla="*/ 46840 h 655123"/>
                <a:gd name="connsiteX45" fmla="*/ 317488 w 696674"/>
                <a:gd name="connsiteY45" fmla="*/ 44582 h 655123"/>
                <a:gd name="connsiteX46" fmla="*/ 313984 w 696674"/>
                <a:gd name="connsiteY46" fmla="*/ 43259 h 655123"/>
                <a:gd name="connsiteX47" fmla="*/ 314841 w 696674"/>
                <a:gd name="connsiteY47" fmla="*/ 43648 h 655123"/>
                <a:gd name="connsiteX48" fmla="*/ 312583 w 696674"/>
                <a:gd name="connsiteY48" fmla="*/ 42636 h 655123"/>
                <a:gd name="connsiteX49" fmla="*/ 299502 w 696674"/>
                <a:gd name="connsiteY49" fmla="*/ 35395 h 655123"/>
                <a:gd name="connsiteX50" fmla="*/ 293352 w 696674"/>
                <a:gd name="connsiteY50" fmla="*/ 31113 h 655123"/>
                <a:gd name="connsiteX51" fmla="*/ 293040 w 696674"/>
                <a:gd name="connsiteY51" fmla="*/ 30801 h 655123"/>
                <a:gd name="connsiteX52" fmla="*/ 289225 w 696674"/>
                <a:gd name="connsiteY52" fmla="*/ 27531 h 655123"/>
                <a:gd name="connsiteX53" fmla="*/ 278714 w 696674"/>
                <a:gd name="connsiteY53" fmla="*/ 16475 h 655123"/>
                <a:gd name="connsiteX54" fmla="*/ 248193 w 696674"/>
                <a:gd name="connsiteY54" fmla="*/ 1370 h 655123"/>
                <a:gd name="connsiteX55" fmla="*/ 219151 w 696674"/>
                <a:gd name="connsiteY55" fmla="*/ 2850 h 655123"/>
                <a:gd name="connsiteX56" fmla="*/ 207083 w 696674"/>
                <a:gd name="connsiteY56" fmla="*/ 8066 h 655123"/>
                <a:gd name="connsiteX57" fmla="*/ 157019 w 696674"/>
                <a:gd name="connsiteY57" fmla="*/ 35862 h 655123"/>
                <a:gd name="connsiteX58" fmla="*/ 131949 w 696674"/>
                <a:gd name="connsiteY58" fmla="*/ 53536 h 655123"/>
                <a:gd name="connsiteX59" fmla="*/ 115053 w 696674"/>
                <a:gd name="connsiteY59" fmla="*/ 114344 h 655123"/>
                <a:gd name="connsiteX60" fmla="*/ 119725 w 696674"/>
                <a:gd name="connsiteY60" fmla="*/ 133264 h 655123"/>
                <a:gd name="connsiteX61" fmla="*/ 119725 w 696674"/>
                <a:gd name="connsiteY61" fmla="*/ 133809 h 655123"/>
                <a:gd name="connsiteX62" fmla="*/ 120036 w 696674"/>
                <a:gd name="connsiteY62" fmla="*/ 137780 h 655123"/>
                <a:gd name="connsiteX63" fmla="*/ 120192 w 696674"/>
                <a:gd name="connsiteY63" fmla="*/ 145800 h 655123"/>
                <a:gd name="connsiteX64" fmla="*/ 119803 w 696674"/>
                <a:gd name="connsiteY64" fmla="*/ 153741 h 655123"/>
                <a:gd name="connsiteX65" fmla="*/ 119413 w 696674"/>
                <a:gd name="connsiteY65" fmla="*/ 157712 h 655123"/>
                <a:gd name="connsiteX66" fmla="*/ 119024 w 696674"/>
                <a:gd name="connsiteY66" fmla="*/ 159503 h 655123"/>
                <a:gd name="connsiteX67" fmla="*/ 114897 w 696674"/>
                <a:gd name="connsiteY67" fmla="*/ 174919 h 655123"/>
                <a:gd name="connsiteX68" fmla="*/ 113496 w 696674"/>
                <a:gd name="connsiteY68" fmla="*/ 178656 h 655123"/>
                <a:gd name="connsiteX69" fmla="*/ 113262 w 696674"/>
                <a:gd name="connsiteY69" fmla="*/ 179279 h 655123"/>
                <a:gd name="connsiteX70" fmla="*/ 109058 w 696674"/>
                <a:gd name="connsiteY70" fmla="*/ 187688 h 655123"/>
                <a:gd name="connsiteX71" fmla="*/ 101194 w 696674"/>
                <a:gd name="connsiteY71" fmla="*/ 199756 h 655123"/>
                <a:gd name="connsiteX72" fmla="*/ 101116 w 696674"/>
                <a:gd name="connsiteY72" fmla="*/ 199834 h 655123"/>
                <a:gd name="connsiteX73" fmla="*/ 98858 w 696674"/>
                <a:gd name="connsiteY73" fmla="*/ 202559 h 655123"/>
                <a:gd name="connsiteX74" fmla="*/ 93175 w 696674"/>
                <a:gd name="connsiteY74" fmla="*/ 208554 h 655123"/>
                <a:gd name="connsiteX75" fmla="*/ 87958 w 696674"/>
                <a:gd name="connsiteY75" fmla="*/ 213304 h 655123"/>
                <a:gd name="connsiteX76" fmla="*/ 85233 w 696674"/>
                <a:gd name="connsiteY76" fmla="*/ 215562 h 655123"/>
                <a:gd name="connsiteX77" fmla="*/ 85155 w 696674"/>
                <a:gd name="connsiteY77" fmla="*/ 215639 h 655123"/>
                <a:gd name="connsiteX78" fmla="*/ 72230 w 696674"/>
                <a:gd name="connsiteY78" fmla="*/ 223737 h 655123"/>
                <a:gd name="connsiteX79" fmla="*/ 65846 w 696674"/>
                <a:gd name="connsiteY79" fmla="*/ 226851 h 655123"/>
                <a:gd name="connsiteX80" fmla="*/ 65768 w 696674"/>
                <a:gd name="connsiteY80" fmla="*/ 226851 h 655123"/>
                <a:gd name="connsiteX81" fmla="*/ 62420 w 696674"/>
                <a:gd name="connsiteY81" fmla="*/ 228097 h 655123"/>
                <a:gd name="connsiteX82" fmla="*/ 53388 w 696674"/>
                <a:gd name="connsiteY82" fmla="*/ 230666 h 655123"/>
                <a:gd name="connsiteX83" fmla="*/ 30653 w 696674"/>
                <a:gd name="connsiteY83" fmla="*/ 238997 h 655123"/>
                <a:gd name="connsiteX84" fmla="*/ 5427 w 696674"/>
                <a:gd name="connsiteY84" fmla="*/ 269518 h 655123"/>
                <a:gd name="connsiteX85" fmla="*/ 755 w 696674"/>
                <a:gd name="connsiteY85" fmla="*/ 300662 h 655123"/>
                <a:gd name="connsiteX86" fmla="*/ 1067 w 696674"/>
                <a:gd name="connsiteY86" fmla="*/ 360224 h 655123"/>
                <a:gd name="connsiteX87" fmla="*/ 10021 w 696674"/>
                <a:gd name="connsiteY87" fmla="*/ 395650 h 655123"/>
                <a:gd name="connsiteX88" fmla="*/ 36882 w 696674"/>
                <a:gd name="connsiteY88" fmla="*/ 419865 h 655123"/>
                <a:gd name="connsiteX89" fmla="*/ 56503 w 696674"/>
                <a:gd name="connsiteY89" fmla="*/ 425704 h 655123"/>
                <a:gd name="connsiteX90" fmla="*/ 61875 w 696674"/>
                <a:gd name="connsiteY90" fmla="*/ 427495 h 655123"/>
                <a:gd name="connsiteX91" fmla="*/ 64834 w 696674"/>
                <a:gd name="connsiteY91" fmla="*/ 428507 h 655123"/>
                <a:gd name="connsiteX92" fmla="*/ 77369 w 696674"/>
                <a:gd name="connsiteY92" fmla="*/ 435047 h 655123"/>
                <a:gd name="connsiteX93" fmla="*/ 82819 w 696674"/>
                <a:gd name="connsiteY93" fmla="*/ 438551 h 655123"/>
                <a:gd name="connsiteX94" fmla="*/ 85467 w 696674"/>
                <a:gd name="connsiteY94" fmla="*/ 440420 h 655123"/>
                <a:gd name="connsiteX95" fmla="*/ 85233 w 696674"/>
                <a:gd name="connsiteY95" fmla="*/ 440186 h 655123"/>
                <a:gd name="connsiteX96" fmla="*/ 95433 w 696674"/>
                <a:gd name="connsiteY96" fmla="*/ 449451 h 655123"/>
                <a:gd name="connsiteX97" fmla="*/ 99715 w 696674"/>
                <a:gd name="connsiteY97" fmla="*/ 454123 h 655123"/>
                <a:gd name="connsiteX98" fmla="*/ 101739 w 696674"/>
                <a:gd name="connsiteY98" fmla="*/ 456536 h 655123"/>
                <a:gd name="connsiteX99" fmla="*/ 101506 w 696674"/>
                <a:gd name="connsiteY99" fmla="*/ 456225 h 655123"/>
                <a:gd name="connsiteX100" fmla="*/ 108980 w 696674"/>
                <a:gd name="connsiteY100" fmla="*/ 467670 h 655123"/>
                <a:gd name="connsiteX101" fmla="*/ 111939 w 696674"/>
                <a:gd name="connsiteY101" fmla="*/ 473276 h 655123"/>
                <a:gd name="connsiteX102" fmla="*/ 113107 w 696674"/>
                <a:gd name="connsiteY102" fmla="*/ 475690 h 655123"/>
                <a:gd name="connsiteX103" fmla="*/ 117467 w 696674"/>
                <a:gd name="connsiteY103" fmla="*/ 488692 h 655123"/>
                <a:gd name="connsiteX104" fmla="*/ 119958 w 696674"/>
                <a:gd name="connsiteY104" fmla="*/ 501150 h 655123"/>
                <a:gd name="connsiteX105" fmla="*/ 120114 w 696674"/>
                <a:gd name="connsiteY105" fmla="*/ 503797 h 655123"/>
                <a:gd name="connsiteX106" fmla="*/ 120348 w 696674"/>
                <a:gd name="connsiteY106" fmla="*/ 511349 h 655123"/>
                <a:gd name="connsiteX107" fmla="*/ 119569 w 696674"/>
                <a:gd name="connsiteY107" fmla="*/ 524430 h 655123"/>
                <a:gd name="connsiteX108" fmla="*/ 118946 w 696674"/>
                <a:gd name="connsiteY108" fmla="*/ 527311 h 655123"/>
                <a:gd name="connsiteX109" fmla="*/ 117856 w 696674"/>
                <a:gd name="connsiteY109" fmla="*/ 532216 h 655123"/>
                <a:gd name="connsiteX110" fmla="*/ 113185 w 696674"/>
                <a:gd name="connsiteY110" fmla="*/ 552537 h 655123"/>
                <a:gd name="connsiteX111" fmla="*/ 120348 w 696674"/>
                <a:gd name="connsiteY111" fmla="*/ 586406 h 655123"/>
                <a:gd name="connsiteX112" fmla="*/ 145574 w 696674"/>
                <a:gd name="connsiteY112" fmla="*/ 611944 h 655123"/>
                <a:gd name="connsiteX113" fmla="*/ 196572 w 696674"/>
                <a:gd name="connsiteY113" fmla="*/ 641920 h 655123"/>
                <a:gd name="connsiteX114" fmla="*/ 224602 w 696674"/>
                <a:gd name="connsiteY114" fmla="*/ 653910 h 655123"/>
                <a:gd name="connsiteX115" fmla="*/ 282685 w 696674"/>
                <a:gd name="connsiteY115" fmla="*/ 634912 h 655123"/>
                <a:gd name="connsiteX116" fmla="*/ 287434 w 696674"/>
                <a:gd name="connsiteY116" fmla="*/ 629774 h 655123"/>
                <a:gd name="connsiteX117" fmla="*/ 292184 w 696674"/>
                <a:gd name="connsiteY117" fmla="*/ 625491 h 655123"/>
                <a:gd name="connsiteX118" fmla="*/ 295142 w 696674"/>
                <a:gd name="connsiteY118" fmla="*/ 623078 h 655123"/>
                <a:gd name="connsiteX119" fmla="*/ 296544 w 696674"/>
                <a:gd name="connsiteY119" fmla="*/ 622143 h 655123"/>
                <a:gd name="connsiteX120" fmla="*/ 309391 w 696674"/>
                <a:gd name="connsiteY120" fmla="*/ 614513 h 655123"/>
                <a:gd name="connsiteX121" fmla="*/ 312739 w 696674"/>
                <a:gd name="connsiteY121" fmla="*/ 612878 h 655123"/>
                <a:gd name="connsiteX122" fmla="*/ 313050 w 696674"/>
                <a:gd name="connsiteY122" fmla="*/ 612722 h 655123"/>
                <a:gd name="connsiteX123" fmla="*/ 321225 w 696674"/>
                <a:gd name="connsiteY123" fmla="*/ 609764 h 655123"/>
                <a:gd name="connsiteX124" fmla="*/ 335785 w 696674"/>
                <a:gd name="connsiteY124" fmla="*/ 606338 h 655123"/>
                <a:gd name="connsiteX125" fmla="*/ 336019 w 696674"/>
                <a:gd name="connsiteY125" fmla="*/ 606260 h 655123"/>
                <a:gd name="connsiteX126" fmla="*/ 339756 w 696674"/>
                <a:gd name="connsiteY126" fmla="*/ 605871 h 655123"/>
                <a:gd name="connsiteX127" fmla="*/ 348632 w 696674"/>
                <a:gd name="connsiteY127" fmla="*/ 605559 h 655123"/>
                <a:gd name="connsiteX128" fmla="*/ 356340 w 696674"/>
                <a:gd name="connsiteY128" fmla="*/ 605871 h 655123"/>
                <a:gd name="connsiteX129" fmla="*/ 360155 w 696674"/>
                <a:gd name="connsiteY129" fmla="*/ 606182 h 655123"/>
                <a:gd name="connsiteX130" fmla="*/ 360389 w 696674"/>
                <a:gd name="connsiteY130" fmla="*/ 606182 h 655123"/>
                <a:gd name="connsiteX131" fmla="*/ 376194 w 696674"/>
                <a:gd name="connsiteY131" fmla="*/ 609919 h 655123"/>
                <a:gd name="connsiteX132" fmla="*/ 383124 w 696674"/>
                <a:gd name="connsiteY132" fmla="*/ 612411 h 655123"/>
                <a:gd name="connsiteX133" fmla="*/ 383357 w 696674"/>
                <a:gd name="connsiteY133" fmla="*/ 612489 h 655123"/>
                <a:gd name="connsiteX134" fmla="*/ 386705 w 696674"/>
                <a:gd name="connsiteY134" fmla="*/ 614046 h 655123"/>
                <a:gd name="connsiteX135" fmla="*/ 400331 w 696674"/>
                <a:gd name="connsiteY135" fmla="*/ 622065 h 655123"/>
                <a:gd name="connsiteX136" fmla="*/ 403289 w 696674"/>
                <a:gd name="connsiteY136" fmla="*/ 624168 h 655123"/>
                <a:gd name="connsiteX137" fmla="*/ 403445 w 696674"/>
                <a:gd name="connsiteY137" fmla="*/ 624323 h 655123"/>
                <a:gd name="connsiteX138" fmla="*/ 408895 w 696674"/>
                <a:gd name="connsiteY138" fmla="*/ 629073 h 655123"/>
                <a:gd name="connsiteX139" fmla="*/ 414112 w 696674"/>
                <a:gd name="connsiteY139" fmla="*/ 634523 h 655123"/>
                <a:gd name="connsiteX140" fmla="*/ 433499 w 696674"/>
                <a:gd name="connsiteY140" fmla="*/ 649083 h 655123"/>
                <a:gd name="connsiteX141" fmla="*/ 470794 w 696674"/>
                <a:gd name="connsiteY141" fmla="*/ 654299 h 655123"/>
                <a:gd name="connsiteX142" fmla="*/ 499134 w 696674"/>
                <a:gd name="connsiteY142" fmla="*/ 642854 h 655123"/>
                <a:gd name="connsiteX143" fmla="*/ 550444 w 696674"/>
                <a:gd name="connsiteY143" fmla="*/ 612878 h 655123"/>
                <a:gd name="connsiteX144" fmla="*/ 575748 w 696674"/>
                <a:gd name="connsiteY144" fmla="*/ 588819 h 655123"/>
                <a:gd name="connsiteX145" fmla="*/ 584313 w 696674"/>
                <a:gd name="connsiteY145" fmla="*/ 555651 h 655123"/>
                <a:gd name="connsiteX146" fmla="*/ 579719 w 696674"/>
                <a:gd name="connsiteY146" fmla="*/ 533384 h 655123"/>
                <a:gd name="connsiteX147" fmla="*/ 577539 w 696674"/>
                <a:gd name="connsiteY147" fmla="*/ 523418 h 655123"/>
                <a:gd name="connsiteX148" fmla="*/ 577461 w 696674"/>
                <a:gd name="connsiteY148" fmla="*/ 522873 h 655123"/>
                <a:gd name="connsiteX149" fmla="*/ 577072 w 696674"/>
                <a:gd name="connsiteY149" fmla="*/ 518902 h 655123"/>
                <a:gd name="connsiteX150" fmla="*/ 576760 w 696674"/>
                <a:gd name="connsiteY150" fmla="*/ 509636 h 655123"/>
                <a:gd name="connsiteX151" fmla="*/ 577150 w 696674"/>
                <a:gd name="connsiteY151" fmla="*/ 501695 h 655123"/>
                <a:gd name="connsiteX152" fmla="*/ 577539 w 696674"/>
                <a:gd name="connsiteY152" fmla="*/ 497724 h 655123"/>
                <a:gd name="connsiteX153" fmla="*/ 577695 w 696674"/>
                <a:gd name="connsiteY153" fmla="*/ 497257 h 655123"/>
                <a:gd name="connsiteX154" fmla="*/ 582055 w 696674"/>
                <a:gd name="connsiteY154" fmla="*/ 480595 h 655123"/>
                <a:gd name="connsiteX155" fmla="*/ 583456 w 696674"/>
                <a:gd name="connsiteY155" fmla="*/ 476858 h 655123"/>
                <a:gd name="connsiteX156" fmla="*/ 583690 w 696674"/>
                <a:gd name="connsiteY156" fmla="*/ 476235 h 655123"/>
                <a:gd name="connsiteX157" fmla="*/ 587271 w 696674"/>
                <a:gd name="connsiteY157" fmla="*/ 469072 h 655123"/>
                <a:gd name="connsiteX158" fmla="*/ 595758 w 696674"/>
                <a:gd name="connsiteY158" fmla="*/ 455836 h 655123"/>
                <a:gd name="connsiteX159" fmla="*/ 595914 w 696674"/>
                <a:gd name="connsiteY159" fmla="*/ 455758 h 655123"/>
                <a:gd name="connsiteX160" fmla="*/ 598172 w 696674"/>
                <a:gd name="connsiteY160" fmla="*/ 453033 h 655123"/>
                <a:gd name="connsiteX161" fmla="*/ 602999 w 696674"/>
                <a:gd name="connsiteY161" fmla="*/ 447894 h 655123"/>
                <a:gd name="connsiteX162" fmla="*/ 608138 w 696674"/>
                <a:gd name="connsiteY162" fmla="*/ 443067 h 655123"/>
                <a:gd name="connsiteX163" fmla="*/ 610863 w 696674"/>
                <a:gd name="connsiteY163" fmla="*/ 440809 h 655123"/>
                <a:gd name="connsiteX164" fmla="*/ 610006 w 696674"/>
                <a:gd name="connsiteY164" fmla="*/ 441432 h 655123"/>
                <a:gd name="connsiteX165" fmla="*/ 611875 w 696674"/>
                <a:gd name="connsiteY165" fmla="*/ 440030 h 655123"/>
                <a:gd name="connsiteX166" fmla="*/ 623788 w 696674"/>
                <a:gd name="connsiteY166" fmla="*/ 432478 h 655123"/>
                <a:gd name="connsiteX167" fmla="*/ 630094 w 696674"/>
                <a:gd name="connsiteY167" fmla="*/ 429286 h 655123"/>
                <a:gd name="connsiteX168" fmla="*/ 630172 w 696674"/>
                <a:gd name="connsiteY168" fmla="*/ 429208 h 655123"/>
                <a:gd name="connsiteX169" fmla="*/ 634610 w 696674"/>
                <a:gd name="connsiteY169" fmla="*/ 427495 h 655123"/>
                <a:gd name="connsiteX170" fmla="*/ 650338 w 696674"/>
                <a:gd name="connsiteY170" fmla="*/ 423368 h 655123"/>
                <a:gd name="connsiteX171" fmla="*/ 693472 w 696674"/>
                <a:gd name="connsiteY171" fmla="*/ 379611 h 655123"/>
                <a:gd name="connsiteX172" fmla="*/ 695963 w 696674"/>
                <a:gd name="connsiteY172" fmla="*/ 355008 h 655123"/>
                <a:gd name="connsiteX173" fmla="*/ 696041 w 696674"/>
                <a:gd name="connsiteY173" fmla="*/ 301441 h 655123"/>
                <a:gd name="connsiteX174" fmla="*/ 693628 w 696674"/>
                <a:gd name="connsiteY174" fmla="*/ 276993 h 655123"/>
                <a:gd name="connsiteX175" fmla="*/ 671593 w 696674"/>
                <a:gd name="connsiteY175" fmla="*/ 264457 h 655123"/>
                <a:gd name="connsiteX176" fmla="*/ 659058 w 696674"/>
                <a:gd name="connsiteY176" fmla="*/ 286492 h 655123"/>
                <a:gd name="connsiteX177" fmla="*/ 659292 w 696674"/>
                <a:gd name="connsiteY177" fmla="*/ 287893 h 655123"/>
                <a:gd name="connsiteX178" fmla="*/ 659292 w 696674"/>
                <a:gd name="connsiteY178" fmla="*/ 288594 h 655123"/>
                <a:gd name="connsiteX179" fmla="*/ 660537 w 696674"/>
                <a:gd name="connsiteY179" fmla="*/ 310005 h 655123"/>
                <a:gd name="connsiteX180" fmla="*/ 659369 w 696674"/>
                <a:gd name="connsiteY180" fmla="*/ 366220 h 655123"/>
                <a:gd name="connsiteX181" fmla="*/ 658824 w 696674"/>
                <a:gd name="connsiteY181" fmla="*/ 371436 h 655123"/>
                <a:gd name="connsiteX182" fmla="*/ 659214 w 696674"/>
                <a:gd name="connsiteY182" fmla="*/ 368322 h 655123"/>
                <a:gd name="connsiteX183" fmla="*/ 659136 w 696674"/>
                <a:gd name="connsiteY183" fmla="*/ 368945 h 655123"/>
                <a:gd name="connsiteX184" fmla="*/ 657657 w 696674"/>
                <a:gd name="connsiteY184" fmla="*/ 374395 h 655123"/>
                <a:gd name="connsiteX185" fmla="*/ 657579 w 696674"/>
                <a:gd name="connsiteY185" fmla="*/ 374395 h 655123"/>
                <a:gd name="connsiteX186" fmla="*/ 655866 w 696674"/>
                <a:gd name="connsiteY186" fmla="*/ 377509 h 655123"/>
                <a:gd name="connsiteX187" fmla="*/ 653841 w 696674"/>
                <a:gd name="connsiteY187" fmla="*/ 380468 h 655123"/>
                <a:gd name="connsiteX188" fmla="*/ 653530 w 696674"/>
                <a:gd name="connsiteY188" fmla="*/ 380624 h 655123"/>
                <a:gd name="connsiteX189" fmla="*/ 650961 w 696674"/>
                <a:gd name="connsiteY189" fmla="*/ 383271 h 655123"/>
                <a:gd name="connsiteX190" fmla="*/ 649948 w 696674"/>
                <a:gd name="connsiteY190" fmla="*/ 384361 h 655123"/>
                <a:gd name="connsiteX191" fmla="*/ 643953 w 696674"/>
                <a:gd name="connsiteY191" fmla="*/ 388020 h 655123"/>
                <a:gd name="connsiteX192" fmla="*/ 644031 w 696674"/>
                <a:gd name="connsiteY192" fmla="*/ 387942 h 655123"/>
                <a:gd name="connsiteX193" fmla="*/ 640839 w 696674"/>
                <a:gd name="connsiteY193" fmla="*/ 388877 h 655123"/>
                <a:gd name="connsiteX194" fmla="*/ 633598 w 696674"/>
                <a:gd name="connsiteY194" fmla="*/ 390512 h 655123"/>
                <a:gd name="connsiteX195" fmla="*/ 607749 w 696674"/>
                <a:gd name="connsiteY195" fmla="*/ 400478 h 655123"/>
                <a:gd name="connsiteX196" fmla="*/ 540789 w 696674"/>
                <a:gd name="connsiteY196" fmla="*/ 513685 h 655123"/>
                <a:gd name="connsiteX197" fmla="*/ 545149 w 696674"/>
                <a:gd name="connsiteY197" fmla="*/ 543583 h 655123"/>
                <a:gd name="connsiteX198" fmla="*/ 547407 w 696674"/>
                <a:gd name="connsiteY198" fmla="*/ 550980 h 655123"/>
                <a:gd name="connsiteX199" fmla="*/ 548420 w 696674"/>
                <a:gd name="connsiteY199" fmla="*/ 555184 h 655123"/>
                <a:gd name="connsiteX200" fmla="*/ 548264 w 696674"/>
                <a:gd name="connsiteY200" fmla="*/ 554561 h 655123"/>
                <a:gd name="connsiteX201" fmla="*/ 548264 w 696674"/>
                <a:gd name="connsiteY201" fmla="*/ 558844 h 655123"/>
                <a:gd name="connsiteX202" fmla="*/ 547952 w 696674"/>
                <a:gd name="connsiteY202" fmla="*/ 562114 h 655123"/>
                <a:gd name="connsiteX203" fmla="*/ 547875 w 696674"/>
                <a:gd name="connsiteY203" fmla="*/ 561724 h 655123"/>
                <a:gd name="connsiteX204" fmla="*/ 546006 w 696674"/>
                <a:gd name="connsiteY204" fmla="*/ 568109 h 655123"/>
                <a:gd name="connsiteX205" fmla="*/ 546084 w 696674"/>
                <a:gd name="connsiteY205" fmla="*/ 567875 h 655123"/>
                <a:gd name="connsiteX206" fmla="*/ 544604 w 696674"/>
                <a:gd name="connsiteY206" fmla="*/ 570756 h 655123"/>
                <a:gd name="connsiteX207" fmla="*/ 542892 w 696674"/>
                <a:gd name="connsiteY207" fmla="*/ 573481 h 655123"/>
                <a:gd name="connsiteX208" fmla="*/ 543826 w 696674"/>
                <a:gd name="connsiteY208" fmla="*/ 572391 h 655123"/>
                <a:gd name="connsiteX209" fmla="*/ 542502 w 696674"/>
                <a:gd name="connsiteY209" fmla="*/ 573948 h 655123"/>
                <a:gd name="connsiteX210" fmla="*/ 539076 w 696674"/>
                <a:gd name="connsiteY210" fmla="*/ 577141 h 655123"/>
                <a:gd name="connsiteX211" fmla="*/ 541412 w 696674"/>
                <a:gd name="connsiteY211" fmla="*/ 575350 h 655123"/>
                <a:gd name="connsiteX212" fmla="*/ 539310 w 696674"/>
                <a:gd name="connsiteY212" fmla="*/ 576985 h 655123"/>
                <a:gd name="connsiteX213" fmla="*/ 494774 w 696674"/>
                <a:gd name="connsiteY213" fmla="*/ 604625 h 655123"/>
                <a:gd name="connsiteX214" fmla="*/ 472974 w 696674"/>
                <a:gd name="connsiteY214" fmla="*/ 615915 h 655123"/>
                <a:gd name="connsiteX215" fmla="*/ 467212 w 696674"/>
                <a:gd name="connsiteY215" fmla="*/ 618562 h 655123"/>
                <a:gd name="connsiteX216" fmla="*/ 469470 w 696674"/>
                <a:gd name="connsiteY216" fmla="*/ 617627 h 655123"/>
                <a:gd name="connsiteX217" fmla="*/ 468380 w 696674"/>
                <a:gd name="connsiteY217" fmla="*/ 618095 h 655123"/>
                <a:gd name="connsiteX218" fmla="*/ 467212 w 696674"/>
                <a:gd name="connsiteY218" fmla="*/ 618484 h 655123"/>
                <a:gd name="connsiteX219" fmla="*/ 464876 w 696674"/>
                <a:gd name="connsiteY219" fmla="*/ 619263 h 655123"/>
                <a:gd name="connsiteX220" fmla="*/ 458414 w 696674"/>
                <a:gd name="connsiteY220" fmla="*/ 619418 h 655123"/>
                <a:gd name="connsiteX221" fmla="*/ 458803 w 696674"/>
                <a:gd name="connsiteY221" fmla="*/ 619652 h 655123"/>
                <a:gd name="connsiteX222" fmla="*/ 454443 w 696674"/>
                <a:gd name="connsiteY222" fmla="*/ 618795 h 655123"/>
                <a:gd name="connsiteX223" fmla="*/ 448136 w 696674"/>
                <a:gd name="connsiteY223" fmla="*/ 616771 h 655123"/>
                <a:gd name="connsiteX224" fmla="*/ 445645 w 696674"/>
                <a:gd name="connsiteY224" fmla="*/ 615214 h 655123"/>
                <a:gd name="connsiteX225" fmla="*/ 442998 w 696674"/>
                <a:gd name="connsiteY225" fmla="*/ 613423 h 655123"/>
                <a:gd name="connsiteX226" fmla="*/ 443465 w 696674"/>
                <a:gd name="connsiteY226" fmla="*/ 613579 h 655123"/>
                <a:gd name="connsiteX227" fmla="*/ 441051 w 696674"/>
                <a:gd name="connsiteY227" fmla="*/ 611087 h 655123"/>
                <a:gd name="connsiteX228" fmla="*/ 394803 w 696674"/>
                <a:gd name="connsiteY228" fmla="*/ 578776 h 655123"/>
                <a:gd name="connsiteX229" fmla="*/ 264699 w 696674"/>
                <a:gd name="connsiteY229" fmla="*/ 601822 h 655123"/>
                <a:gd name="connsiteX230" fmla="*/ 254032 w 696674"/>
                <a:gd name="connsiteY230" fmla="*/ 612800 h 655123"/>
                <a:gd name="connsiteX231" fmla="*/ 251697 w 696674"/>
                <a:gd name="connsiteY231" fmla="*/ 614902 h 655123"/>
                <a:gd name="connsiteX232" fmla="*/ 251852 w 696674"/>
                <a:gd name="connsiteY232" fmla="*/ 614591 h 655123"/>
                <a:gd name="connsiteX233" fmla="*/ 246013 w 696674"/>
                <a:gd name="connsiteY233" fmla="*/ 617705 h 655123"/>
                <a:gd name="connsiteX234" fmla="*/ 242899 w 696674"/>
                <a:gd name="connsiteY234" fmla="*/ 618484 h 655123"/>
                <a:gd name="connsiteX235" fmla="*/ 239628 w 696674"/>
                <a:gd name="connsiteY235" fmla="*/ 619185 h 655123"/>
                <a:gd name="connsiteX236" fmla="*/ 241030 w 696674"/>
                <a:gd name="connsiteY236" fmla="*/ 619029 h 655123"/>
                <a:gd name="connsiteX237" fmla="*/ 238772 w 696674"/>
                <a:gd name="connsiteY237" fmla="*/ 619185 h 655123"/>
                <a:gd name="connsiteX238" fmla="*/ 232232 w 696674"/>
                <a:gd name="connsiteY238" fmla="*/ 619107 h 655123"/>
                <a:gd name="connsiteX239" fmla="*/ 232777 w 696674"/>
                <a:gd name="connsiteY239" fmla="*/ 619107 h 655123"/>
                <a:gd name="connsiteX240" fmla="*/ 229740 w 696674"/>
                <a:gd name="connsiteY240" fmla="*/ 618250 h 655123"/>
                <a:gd name="connsiteX241" fmla="*/ 227482 w 696674"/>
                <a:gd name="connsiteY241" fmla="*/ 617394 h 655123"/>
                <a:gd name="connsiteX242" fmla="*/ 229740 w 696674"/>
                <a:gd name="connsiteY242" fmla="*/ 618328 h 655123"/>
                <a:gd name="connsiteX243" fmla="*/ 227249 w 696674"/>
                <a:gd name="connsiteY243" fmla="*/ 617238 h 655123"/>
                <a:gd name="connsiteX244" fmla="*/ 219307 w 696674"/>
                <a:gd name="connsiteY244" fmla="*/ 613423 h 655123"/>
                <a:gd name="connsiteX245" fmla="*/ 167530 w 696674"/>
                <a:gd name="connsiteY245" fmla="*/ 583681 h 655123"/>
                <a:gd name="connsiteX246" fmla="*/ 160134 w 696674"/>
                <a:gd name="connsiteY246" fmla="*/ 578620 h 655123"/>
                <a:gd name="connsiteX247" fmla="*/ 158810 w 696674"/>
                <a:gd name="connsiteY247" fmla="*/ 577763 h 655123"/>
                <a:gd name="connsiteX248" fmla="*/ 157331 w 696674"/>
                <a:gd name="connsiteY248" fmla="*/ 576596 h 655123"/>
                <a:gd name="connsiteX249" fmla="*/ 154294 w 696674"/>
                <a:gd name="connsiteY249" fmla="*/ 573637 h 655123"/>
                <a:gd name="connsiteX250" fmla="*/ 154450 w 696674"/>
                <a:gd name="connsiteY250" fmla="*/ 573948 h 655123"/>
                <a:gd name="connsiteX251" fmla="*/ 152114 w 696674"/>
                <a:gd name="connsiteY251" fmla="*/ 570211 h 655123"/>
                <a:gd name="connsiteX252" fmla="*/ 150557 w 696674"/>
                <a:gd name="connsiteY252" fmla="*/ 567252 h 655123"/>
                <a:gd name="connsiteX253" fmla="*/ 150635 w 696674"/>
                <a:gd name="connsiteY253" fmla="*/ 567330 h 655123"/>
                <a:gd name="connsiteX254" fmla="*/ 148844 w 696674"/>
                <a:gd name="connsiteY254" fmla="*/ 560790 h 655123"/>
                <a:gd name="connsiteX255" fmla="*/ 148766 w 696674"/>
                <a:gd name="connsiteY255" fmla="*/ 561102 h 655123"/>
                <a:gd name="connsiteX256" fmla="*/ 148533 w 696674"/>
                <a:gd name="connsiteY256" fmla="*/ 557754 h 655123"/>
                <a:gd name="connsiteX257" fmla="*/ 148533 w 696674"/>
                <a:gd name="connsiteY257" fmla="*/ 554484 h 655123"/>
                <a:gd name="connsiteX258" fmla="*/ 148688 w 696674"/>
                <a:gd name="connsiteY258" fmla="*/ 552303 h 655123"/>
                <a:gd name="connsiteX259" fmla="*/ 148533 w 696674"/>
                <a:gd name="connsiteY259" fmla="*/ 553938 h 655123"/>
                <a:gd name="connsiteX260" fmla="*/ 152581 w 696674"/>
                <a:gd name="connsiteY260" fmla="*/ 539846 h 655123"/>
                <a:gd name="connsiteX261" fmla="*/ 151725 w 696674"/>
                <a:gd name="connsiteY261" fmla="*/ 478804 h 655123"/>
                <a:gd name="connsiteX262" fmla="*/ 73398 w 696674"/>
                <a:gd name="connsiteY262" fmla="*/ 393237 h 655123"/>
                <a:gd name="connsiteX263" fmla="*/ 56191 w 696674"/>
                <a:gd name="connsiteY263" fmla="*/ 388487 h 655123"/>
                <a:gd name="connsiteX264" fmla="*/ 51675 w 696674"/>
                <a:gd name="connsiteY264" fmla="*/ 387086 h 655123"/>
                <a:gd name="connsiteX265" fmla="*/ 51753 w 696674"/>
                <a:gd name="connsiteY265" fmla="*/ 387008 h 655123"/>
                <a:gd name="connsiteX266" fmla="*/ 48717 w 696674"/>
                <a:gd name="connsiteY266" fmla="*/ 385217 h 655123"/>
                <a:gd name="connsiteX267" fmla="*/ 48483 w 696674"/>
                <a:gd name="connsiteY267" fmla="*/ 385217 h 655123"/>
                <a:gd name="connsiteX268" fmla="*/ 45758 w 696674"/>
                <a:gd name="connsiteY268" fmla="*/ 382804 h 655123"/>
                <a:gd name="connsiteX269" fmla="*/ 43189 w 696674"/>
                <a:gd name="connsiteY269" fmla="*/ 380234 h 655123"/>
                <a:gd name="connsiteX270" fmla="*/ 41632 w 696674"/>
                <a:gd name="connsiteY270" fmla="*/ 378366 h 655123"/>
                <a:gd name="connsiteX271" fmla="*/ 42254 w 696674"/>
                <a:gd name="connsiteY271" fmla="*/ 379066 h 655123"/>
                <a:gd name="connsiteX272" fmla="*/ 38673 w 696674"/>
                <a:gd name="connsiteY272" fmla="*/ 372915 h 655123"/>
                <a:gd name="connsiteX273" fmla="*/ 38751 w 696674"/>
                <a:gd name="connsiteY273" fmla="*/ 372915 h 655123"/>
                <a:gd name="connsiteX274" fmla="*/ 37894 w 696674"/>
                <a:gd name="connsiteY274" fmla="*/ 369645 h 655123"/>
                <a:gd name="connsiteX275" fmla="*/ 37427 w 696674"/>
                <a:gd name="connsiteY275" fmla="*/ 367154 h 655123"/>
                <a:gd name="connsiteX276" fmla="*/ 37505 w 696674"/>
                <a:gd name="connsiteY276" fmla="*/ 366998 h 655123"/>
                <a:gd name="connsiteX277" fmla="*/ 36804 w 696674"/>
                <a:gd name="connsiteY277" fmla="*/ 358122 h 655123"/>
                <a:gd name="connsiteX278" fmla="*/ 36726 w 696674"/>
                <a:gd name="connsiteY278" fmla="*/ 298326 h 655123"/>
                <a:gd name="connsiteX279" fmla="*/ 37972 w 696674"/>
                <a:gd name="connsiteY279" fmla="*/ 283611 h 655123"/>
                <a:gd name="connsiteX280" fmla="*/ 37661 w 696674"/>
                <a:gd name="connsiteY280" fmla="*/ 286180 h 655123"/>
                <a:gd name="connsiteX281" fmla="*/ 38751 w 696674"/>
                <a:gd name="connsiteY281" fmla="*/ 281820 h 655123"/>
                <a:gd name="connsiteX282" fmla="*/ 38673 w 696674"/>
                <a:gd name="connsiteY282" fmla="*/ 281820 h 655123"/>
                <a:gd name="connsiteX283" fmla="*/ 40931 w 696674"/>
                <a:gd name="connsiteY283" fmla="*/ 277693 h 655123"/>
                <a:gd name="connsiteX284" fmla="*/ 42955 w 696674"/>
                <a:gd name="connsiteY284" fmla="*/ 274735 h 655123"/>
                <a:gd name="connsiteX285" fmla="*/ 43267 w 696674"/>
                <a:gd name="connsiteY285" fmla="*/ 274579 h 655123"/>
                <a:gd name="connsiteX286" fmla="*/ 48561 w 696674"/>
                <a:gd name="connsiteY286" fmla="*/ 269596 h 655123"/>
                <a:gd name="connsiteX287" fmla="*/ 48795 w 696674"/>
                <a:gd name="connsiteY287" fmla="*/ 269596 h 655123"/>
                <a:gd name="connsiteX288" fmla="*/ 51831 w 696674"/>
                <a:gd name="connsiteY288" fmla="*/ 267805 h 655123"/>
                <a:gd name="connsiteX289" fmla="*/ 51753 w 696674"/>
                <a:gd name="connsiteY289" fmla="*/ 267727 h 655123"/>
                <a:gd name="connsiteX290" fmla="*/ 56036 w 696674"/>
                <a:gd name="connsiteY290" fmla="*/ 266404 h 655123"/>
                <a:gd name="connsiteX291" fmla="*/ 70907 w 696674"/>
                <a:gd name="connsiteY291" fmla="*/ 262667 h 655123"/>
                <a:gd name="connsiteX292" fmla="*/ 125097 w 696674"/>
                <a:gd name="connsiteY292" fmla="*/ 226773 h 655123"/>
                <a:gd name="connsiteX293" fmla="*/ 154606 w 696674"/>
                <a:gd name="connsiteY293" fmla="*/ 163552 h 655123"/>
                <a:gd name="connsiteX294" fmla="*/ 149779 w 696674"/>
                <a:gd name="connsiteY294" fmla="*/ 104612 h 655123"/>
                <a:gd name="connsiteX295" fmla="*/ 148844 w 696674"/>
                <a:gd name="connsiteY295" fmla="*/ 101030 h 655123"/>
                <a:gd name="connsiteX296" fmla="*/ 148922 w 696674"/>
                <a:gd name="connsiteY296" fmla="*/ 101575 h 655123"/>
                <a:gd name="connsiteX297" fmla="*/ 148766 w 696674"/>
                <a:gd name="connsiteY297" fmla="*/ 98305 h 655123"/>
                <a:gd name="connsiteX298" fmla="*/ 148922 w 696674"/>
                <a:gd name="connsiteY298" fmla="*/ 95035 h 655123"/>
                <a:gd name="connsiteX299" fmla="*/ 148844 w 696674"/>
                <a:gd name="connsiteY299" fmla="*/ 95347 h 655123"/>
                <a:gd name="connsiteX300" fmla="*/ 150869 w 696674"/>
                <a:gd name="connsiteY300" fmla="*/ 87717 h 655123"/>
                <a:gd name="connsiteX301" fmla="*/ 150791 w 696674"/>
                <a:gd name="connsiteY301" fmla="*/ 87872 h 655123"/>
                <a:gd name="connsiteX302" fmla="*/ 152348 w 696674"/>
                <a:gd name="connsiteY302" fmla="*/ 84914 h 655123"/>
                <a:gd name="connsiteX303" fmla="*/ 154061 w 696674"/>
                <a:gd name="connsiteY303" fmla="*/ 82111 h 655123"/>
                <a:gd name="connsiteX304" fmla="*/ 153827 w 696674"/>
                <a:gd name="connsiteY304" fmla="*/ 82344 h 655123"/>
                <a:gd name="connsiteX305" fmla="*/ 158032 w 696674"/>
                <a:gd name="connsiteY305" fmla="*/ 78296 h 655123"/>
                <a:gd name="connsiteX306" fmla="*/ 159044 w 696674"/>
                <a:gd name="connsiteY306" fmla="*/ 77439 h 655123"/>
                <a:gd name="connsiteX307" fmla="*/ 157409 w 696674"/>
                <a:gd name="connsiteY307" fmla="*/ 78685 h 655123"/>
                <a:gd name="connsiteX308" fmla="*/ 163638 w 696674"/>
                <a:gd name="connsiteY308" fmla="*/ 74247 h 655123"/>
                <a:gd name="connsiteX309" fmla="*/ 186061 w 696674"/>
                <a:gd name="connsiteY309" fmla="*/ 59999 h 655123"/>
                <a:gd name="connsiteX310" fmla="*/ 229974 w 696674"/>
                <a:gd name="connsiteY310" fmla="*/ 36719 h 655123"/>
                <a:gd name="connsiteX311" fmla="*/ 227716 w 696674"/>
                <a:gd name="connsiteY311" fmla="*/ 37653 h 655123"/>
                <a:gd name="connsiteX312" fmla="*/ 229040 w 696674"/>
                <a:gd name="connsiteY312" fmla="*/ 37108 h 655123"/>
                <a:gd name="connsiteX313" fmla="*/ 231998 w 696674"/>
                <a:gd name="connsiteY313" fmla="*/ 36251 h 655123"/>
                <a:gd name="connsiteX314" fmla="*/ 232465 w 696674"/>
                <a:gd name="connsiteY314" fmla="*/ 36018 h 655123"/>
                <a:gd name="connsiteX315" fmla="*/ 239083 w 696674"/>
                <a:gd name="connsiteY315" fmla="*/ 35940 h 655123"/>
                <a:gd name="connsiteX316" fmla="*/ 238772 w 696674"/>
                <a:gd name="connsiteY316" fmla="*/ 35784 h 655123"/>
                <a:gd name="connsiteX317" fmla="*/ 242120 w 696674"/>
                <a:gd name="connsiteY317" fmla="*/ 36407 h 655123"/>
                <a:gd name="connsiteX318" fmla="*/ 248582 w 696674"/>
                <a:gd name="connsiteY318" fmla="*/ 38354 h 655123"/>
                <a:gd name="connsiteX319" fmla="*/ 248349 w 696674"/>
                <a:gd name="connsiteY319" fmla="*/ 38354 h 655123"/>
                <a:gd name="connsiteX320" fmla="*/ 252164 w 696674"/>
                <a:gd name="connsiteY320" fmla="*/ 40534 h 655123"/>
                <a:gd name="connsiteX321" fmla="*/ 252008 w 696674"/>
                <a:gd name="connsiteY321" fmla="*/ 40222 h 655123"/>
                <a:gd name="connsiteX322" fmla="*/ 254344 w 696674"/>
                <a:gd name="connsiteY322" fmla="*/ 42325 h 655123"/>
                <a:gd name="connsiteX323" fmla="*/ 256057 w 696674"/>
                <a:gd name="connsiteY323" fmla="*/ 44193 h 655123"/>
                <a:gd name="connsiteX324" fmla="*/ 261818 w 696674"/>
                <a:gd name="connsiteY324" fmla="*/ 50500 h 655123"/>
                <a:gd name="connsiteX325" fmla="*/ 286967 w 696674"/>
                <a:gd name="connsiteY325" fmla="*/ 69420 h 655123"/>
                <a:gd name="connsiteX326" fmla="*/ 353693 w 696674"/>
                <a:gd name="connsiteY326" fmla="*/ 85536 h 655123"/>
                <a:gd name="connsiteX327" fmla="*/ 419328 w 696674"/>
                <a:gd name="connsiteY327" fmla="*/ 63658 h 655123"/>
                <a:gd name="connsiteX328" fmla="*/ 439105 w 696674"/>
                <a:gd name="connsiteY328" fmla="*/ 46607 h 655123"/>
                <a:gd name="connsiteX329" fmla="*/ 443854 w 696674"/>
                <a:gd name="connsiteY329" fmla="*/ 41624 h 655123"/>
                <a:gd name="connsiteX330" fmla="*/ 443465 w 696674"/>
                <a:gd name="connsiteY330" fmla="*/ 41779 h 655123"/>
                <a:gd name="connsiteX331" fmla="*/ 446190 w 696674"/>
                <a:gd name="connsiteY331" fmla="*/ 39989 h 655123"/>
                <a:gd name="connsiteX332" fmla="*/ 449071 w 696674"/>
                <a:gd name="connsiteY332" fmla="*/ 38354 h 655123"/>
                <a:gd name="connsiteX333" fmla="*/ 451095 w 696674"/>
                <a:gd name="connsiteY333" fmla="*/ 37419 h 655123"/>
                <a:gd name="connsiteX334" fmla="*/ 449927 w 696674"/>
                <a:gd name="connsiteY334" fmla="*/ 37964 h 655123"/>
                <a:gd name="connsiteX335" fmla="*/ 456467 w 696674"/>
                <a:gd name="connsiteY335" fmla="*/ 36096 h 655123"/>
                <a:gd name="connsiteX336" fmla="*/ 456156 w 696674"/>
                <a:gd name="connsiteY336" fmla="*/ 36018 h 655123"/>
                <a:gd name="connsiteX337" fmla="*/ 459504 w 696674"/>
                <a:gd name="connsiteY337" fmla="*/ 35784 h 655123"/>
                <a:gd name="connsiteX338" fmla="*/ 462307 w 696674"/>
                <a:gd name="connsiteY338" fmla="*/ 35551 h 655123"/>
                <a:gd name="connsiteX339" fmla="*/ 468380 w 696674"/>
                <a:gd name="connsiteY339" fmla="*/ 37108 h 655123"/>
                <a:gd name="connsiteX340" fmla="*/ 469937 w 696674"/>
                <a:gd name="connsiteY340" fmla="*/ 37731 h 655123"/>
                <a:gd name="connsiteX341" fmla="*/ 470949 w 696674"/>
                <a:gd name="connsiteY341" fmla="*/ 38276 h 655123"/>
                <a:gd name="connsiteX342" fmla="*/ 520079 w 696674"/>
                <a:gd name="connsiteY342" fmla="*/ 65293 h 655123"/>
                <a:gd name="connsiteX343" fmla="*/ 537986 w 696674"/>
                <a:gd name="connsiteY343" fmla="*/ 77128 h 655123"/>
                <a:gd name="connsiteX344" fmla="*/ 538609 w 696674"/>
                <a:gd name="connsiteY344" fmla="*/ 77517 h 655123"/>
                <a:gd name="connsiteX345" fmla="*/ 539933 w 696674"/>
                <a:gd name="connsiteY345" fmla="*/ 78607 h 655123"/>
                <a:gd name="connsiteX346" fmla="*/ 544215 w 696674"/>
                <a:gd name="connsiteY346" fmla="*/ 83045 h 655123"/>
                <a:gd name="connsiteX347" fmla="*/ 545539 w 696674"/>
                <a:gd name="connsiteY347" fmla="*/ 85614 h 655123"/>
                <a:gd name="connsiteX348" fmla="*/ 547018 w 696674"/>
                <a:gd name="connsiteY348" fmla="*/ 88573 h 655123"/>
                <a:gd name="connsiteX349" fmla="*/ 546784 w 696674"/>
                <a:gd name="connsiteY349" fmla="*/ 88417 h 655123"/>
                <a:gd name="connsiteX350" fmla="*/ 548653 w 696674"/>
                <a:gd name="connsiteY350" fmla="*/ 95892 h 655123"/>
                <a:gd name="connsiteX351" fmla="*/ 548653 w 696674"/>
                <a:gd name="connsiteY351" fmla="*/ 98695 h 655123"/>
                <a:gd name="connsiteX352" fmla="*/ 548497 w 696674"/>
                <a:gd name="connsiteY352" fmla="*/ 101887 h 655123"/>
                <a:gd name="connsiteX353" fmla="*/ 548575 w 696674"/>
                <a:gd name="connsiteY353" fmla="*/ 101264 h 655123"/>
                <a:gd name="connsiteX354" fmla="*/ 546239 w 696674"/>
                <a:gd name="connsiteY354" fmla="*/ 108894 h 655123"/>
                <a:gd name="connsiteX355" fmla="*/ 563524 w 696674"/>
                <a:gd name="connsiteY355" fmla="*/ 215873 h 655123"/>
                <a:gd name="connsiteX356" fmla="*/ 624956 w 696674"/>
                <a:gd name="connsiteY356" fmla="*/ 262433 h 655123"/>
                <a:gd name="connsiteX357" fmla="*/ 645277 w 696674"/>
                <a:gd name="connsiteY357" fmla="*/ 267961 h 655123"/>
                <a:gd name="connsiteX358" fmla="*/ 646211 w 696674"/>
                <a:gd name="connsiteY358" fmla="*/ 268662 h 655123"/>
                <a:gd name="connsiteX359" fmla="*/ 650182 w 696674"/>
                <a:gd name="connsiteY359" fmla="*/ 271231 h 655123"/>
                <a:gd name="connsiteX360" fmla="*/ 651194 w 696674"/>
                <a:gd name="connsiteY360" fmla="*/ 272321 h 655123"/>
                <a:gd name="connsiteX361" fmla="*/ 654542 w 696674"/>
                <a:gd name="connsiteY361" fmla="*/ 275825 h 655123"/>
                <a:gd name="connsiteX362" fmla="*/ 653997 w 696674"/>
                <a:gd name="connsiteY362" fmla="*/ 275046 h 655123"/>
                <a:gd name="connsiteX363" fmla="*/ 655399 w 696674"/>
                <a:gd name="connsiteY363" fmla="*/ 276993 h 655123"/>
                <a:gd name="connsiteX364" fmla="*/ 657812 w 696674"/>
                <a:gd name="connsiteY364" fmla="*/ 281119 h 655123"/>
                <a:gd name="connsiteX365" fmla="*/ 658824 w 696674"/>
                <a:gd name="connsiteY365" fmla="*/ 283221 h 655123"/>
                <a:gd name="connsiteX366" fmla="*/ 658279 w 696674"/>
                <a:gd name="connsiteY366" fmla="*/ 282131 h 655123"/>
                <a:gd name="connsiteX367" fmla="*/ 659369 w 696674"/>
                <a:gd name="connsiteY367" fmla="*/ 286492 h 655123"/>
                <a:gd name="connsiteX368" fmla="*/ 681404 w 696674"/>
                <a:gd name="connsiteY368" fmla="*/ 299027 h 655123"/>
                <a:gd name="connsiteX369" fmla="*/ 693628 w 696674"/>
                <a:gd name="connsiteY369" fmla="*/ 276993 h 655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</a:cxnLst>
              <a:rect l="l" t="t" r="r" b="b"/>
              <a:pathLst>
                <a:path w="696674" h="655123">
                  <a:moveTo>
                    <a:pt x="693628" y="276993"/>
                  </a:moveTo>
                  <a:cubicBezTo>
                    <a:pt x="689268" y="255114"/>
                    <a:pt x="669725" y="236584"/>
                    <a:pt x="648313" y="231679"/>
                  </a:cubicBezTo>
                  <a:cubicBezTo>
                    <a:pt x="642007" y="230199"/>
                    <a:pt x="636089" y="228720"/>
                    <a:pt x="630094" y="226306"/>
                  </a:cubicBezTo>
                  <a:cubicBezTo>
                    <a:pt x="635467" y="228486"/>
                    <a:pt x="628615" y="225528"/>
                    <a:pt x="627369" y="224983"/>
                  </a:cubicBezTo>
                  <a:cubicBezTo>
                    <a:pt x="625423" y="224048"/>
                    <a:pt x="623476" y="222958"/>
                    <a:pt x="621608" y="221868"/>
                  </a:cubicBezTo>
                  <a:cubicBezTo>
                    <a:pt x="617559" y="219532"/>
                    <a:pt x="613666" y="216963"/>
                    <a:pt x="609929" y="214160"/>
                  </a:cubicBezTo>
                  <a:cubicBezTo>
                    <a:pt x="614522" y="217664"/>
                    <a:pt x="608839" y="213148"/>
                    <a:pt x="607749" y="212214"/>
                  </a:cubicBezTo>
                  <a:cubicBezTo>
                    <a:pt x="606113" y="210812"/>
                    <a:pt x="604634" y="209333"/>
                    <a:pt x="603077" y="207854"/>
                  </a:cubicBezTo>
                  <a:cubicBezTo>
                    <a:pt x="601598" y="206374"/>
                    <a:pt x="600118" y="204817"/>
                    <a:pt x="598717" y="203260"/>
                  </a:cubicBezTo>
                  <a:cubicBezTo>
                    <a:pt x="598016" y="202481"/>
                    <a:pt x="597315" y="201703"/>
                    <a:pt x="596615" y="200846"/>
                  </a:cubicBezTo>
                  <a:cubicBezTo>
                    <a:pt x="595836" y="199912"/>
                    <a:pt x="592722" y="195941"/>
                    <a:pt x="596070" y="200379"/>
                  </a:cubicBezTo>
                  <a:cubicBezTo>
                    <a:pt x="590697" y="193450"/>
                    <a:pt x="586337" y="185741"/>
                    <a:pt x="582756" y="177722"/>
                  </a:cubicBezTo>
                  <a:cubicBezTo>
                    <a:pt x="585169" y="183172"/>
                    <a:pt x="582366" y="176476"/>
                    <a:pt x="581899" y="175153"/>
                  </a:cubicBezTo>
                  <a:cubicBezTo>
                    <a:pt x="581198" y="173128"/>
                    <a:pt x="580576" y="171104"/>
                    <a:pt x="579953" y="169080"/>
                  </a:cubicBezTo>
                  <a:cubicBezTo>
                    <a:pt x="578629" y="164642"/>
                    <a:pt x="577695" y="160126"/>
                    <a:pt x="576994" y="155610"/>
                  </a:cubicBezTo>
                  <a:cubicBezTo>
                    <a:pt x="576371" y="151717"/>
                    <a:pt x="577539" y="160048"/>
                    <a:pt x="577072" y="156155"/>
                  </a:cubicBezTo>
                  <a:cubicBezTo>
                    <a:pt x="576916" y="155065"/>
                    <a:pt x="576838" y="154053"/>
                    <a:pt x="576760" y="152963"/>
                  </a:cubicBezTo>
                  <a:cubicBezTo>
                    <a:pt x="576605" y="150783"/>
                    <a:pt x="576449" y="148680"/>
                    <a:pt x="576449" y="146500"/>
                  </a:cubicBezTo>
                  <a:cubicBezTo>
                    <a:pt x="576293" y="141751"/>
                    <a:pt x="576605" y="137002"/>
                    <a:pt x="577072" y="132330"/>
                  </a:cubicBezTo>
                  <a:cubicBezTo>
                    <a:pt x="577461" y="128359"/>
                    <a:pt x="576449" y="136690"/>
                    <a:pt x="576994" y="132719"/>
                  </a:cubicBezTo>
                  <a:cubicBezTo>
                    <a:pt x="577150" y="131629"/>
                    <a:pt x="577383" y="130539"/>
                    <a:pt x="577539" y="129449"/>
                  </a:cubicBezTo>
                  <a:cubicBezTo>
                    <a:pt x="577850" y="127658"/>
                    <a:pt x="578162" y="125634"/>
                    <a:pt x="578707" y="123921"/>
                  </a:cubicBezTo>
                  <a:lnTo>
                    <a:pt x="581198" y="116524"/>
                  </a:lnTo>
                  <a:cubicBezTo>
                    <a:pt x="584391" y="107026"/>
                    <a:pt x="584546" y="97527"/>
                    <a:pt x="583067" y="87717"/>
                  </a:cubicBezTo>
                  <a:cubicBezTo>
                    <a:pt x="581276" y="76271"/>
                    <a:pt x="575904" y="65994"/>
                    <a:pt x="568585" y="57196"/>
                  </a:cubicBezTo>
                  <a:cubicBezTo>
                    <a:pt x="565782" y="53770"/>
                    <a:pt x="561967" y="51123"/>
                    <a:pt x="558463" y="48475"/>
                  </a:cubicBezTo>
                  <a:cubicBezTo>
                    <a:pt x="545227" y="38509"/>
                    <a:pt x="530745" y="30101"/>
                    <a:pt x="516341" y="22003"/>
                  </a:cubicBezTo>
                  <a:cubicBezTo>
                    <a:pt x="504117" y="15074"/>
                    <a:pt x="491582" y="8611"/>
                    <a:pt x="478580" y="3239"/>
                  </a:cubicBezTo>
                  <a:cubicBezTo>
                    <a:pt x="461918" y="-3535"/>
                    <a:pt x="439572" y="903"/>
                    <a:pt x="425168" y="11103"/>
                  </a:cubicBezTo>
                  <a:cubicBezTo>
                    <a:pt x="419328" y="15229"/>
                    <a:pt x="414735" y="20212"/>
                    <a:pt x="409829" y="25429"/>
                  </a:cubicBezTo>
                  <a:cubicBezTo>
                    <a:pt x="409051" y="26285"/>
                    <a:pt x="408194" y="27064"/>
                    <a:pt x="407260" y="27843"/>
                  </a:cubicBezTo>
                  <a:cubicBezTo>
                    <a:pt x="406326" y="28699"/>
                    <a:pt x="405314" y="29556"/>
                    <a:pt x="404379" y="30334"/>
                  </a:cubicBezTo>
                  <a:cubicBezTo>
                    <a:pt x="403679" y="30879"/>
                    <a:pt x="400253" y="33604"/>
                    <a:pt x="404068" y="30723"/>
                  </a:cubicBezTo>
                  <a:cubicBezTo>
                    <a:pt x="399708" y="34071"/>
                    <a:pt x="395114" y="37030"/>
                    <a:pt x="390287" y="39677"/>
                  </a:cubicBezTo>
                  <a:cubicBezTo>
                    <a:pt x="388107" y="40923"/>
                    <a:pt x="385849" y="42013"/>
                    <a:pt x="383513" y="43025"/>
                  </a:cubicBezTo>
                  <a:cubicBezTo>
                    <a:pt x="379542" y="44816"/>
                    <a:pt x="387172" y="41546"/>
                    <a:pt x="383124" y="43181"/>
                  </a:cubicBezTo>
                  <a:cubicBezTo>
                    <a:pt x="381956" y="43648"/>
                    <a:pt x="380788" y="44115"/>
                    <a:pt x="379620" y="44505"/>
                  </a:cubicBezTo>
                  <a:cubicBezTo>
                    <a:pt x="374481" y="46373"/>
                    <a:pt x="369187" y="47775"/>
                    <a:pt x="363814" y="48787"/>
                  </a:cubicBezTo>
                  <a:cubicBezTo>
                    <a:pt x="362569" y="49020"/>
                    <a:pt x="361323" y="49254"/>
                    <a:pt x="360077" y="49410"/>
                  </a:cubicBezTo>
                  <a:cubicBezTo>
                    <a:pt x="355717" y="50110"/>
                    <a:pt x="364204" y="48943"/>
                    <a:pt x="359844" y="49410"/>
                  </a:cubicBezTo>
                  <a:cubicBezTo>
                    <a:pt x="357274" y="49721"/>
                    <a:pt x="354783" y="49877"/>
                    <a:pt x="352213" y="49955"/>
                  </a:cubicBezTo>
                  <a:cubicBezTo>
                    <a:pt x="346763" y="50188"/>
                    <a:pt x="341235" y="49877"/>
                    <a:pt x="335785" y="49332"/>
                  </a:cubicBezTo>
                  <a:cubicBezTo>
                    <a:pt x="340924" y="49877"/>
                    <a:pt x="336641" y="49410"/>
                    <a:pt x="335551" y="49254"/>
                  </a:cubicBezTo>
                  <a:cubicBezTo>
                    <a:pt x="334306" y="49020"/>
                    <a:pt x="333060" y="48787"/>
                    <a:pt x="331892" y="48553"/>
                  </a:cubicBezTo>
                  <a:cubicBezTo>
                    <a:pt x="329478" y="48086"/>
                    <a:pt x="326987" y="47463"/>
                    <a:pt x="324651" y="46840"/>
                  </a:cubicBezTo>
                  <a:cubicBezTo>
                    <a:pt x="322237" y="46217"/>
                    <a:pt x="319902" y="45439"/>
                    <a:pt x="317488" y="44582"/>
                  </a:cubicBezTo>
                  <a:cubicBezTo>
                    <a:pt x="316320" y="44193"/>
                    <a:pt x="315152" y="43726"/>
                    <a:pt x="313984" y="43259"/>
                  </a:cubicBezTo>
                  <a:cubicBezTo>
                    <a:pt x="312194" y="42558"/>
                    <a:pt x="312427" y="42636"/>
                    <a:pt x="314841" y="43648"/>
                  </a:cubicBezTo>
                  <a:cubicBezTo>
                    <a:pt x="314062" y="43337"/>
                    <a:pt x="313284" y="42947"/>
                    <a:pt x="312583" y="42636"/>
                  </a:cubicBezTo>
                  <a:cubicBezTo>
                    <a:pt x="308067" y="40534"/>
                    <a:pt x="303707" y="38120"/>
                    <a:pt x="299502" y="35395"/>
                  </a:cubicBezTo>
                  <a:cubicBezTo>
                    <a:pt x="297400" y="34071"/>
                    <a:pt x="295376" y="32592"/>
                    <a:pt x="293352" y="31113"/>
                  </a:cubicBezTo>
                  <a:cubicBezTo>
                    <a:pt x="297167" y="33994"/>
                    <a:pt x="293741" y="31346"/>
                    <a:pt x="293040" y="30801"/>
                  </a:cubicBezTo>
                  <a:cubicBezTo>
                    <a:pt x="291717" y="29711"/>
                    <a:pt x="290471" y="28621"/>
                    <a:pt x="289225" y="27531"/>
                  </a:cubicBezTo>
                  <a:cubicBezTo>
                    <a:pt x="285410" y="24105"/>
                    <a:pt x="282373" y="20057"/>
                    <a:pt x="278714" y="16475"/>
                  </a:cubicBezTo>
                  <a:cubicBezTo>
                    <a:pt x="270539" y="8534"/>
                    <a:pt x="259327" y="3317"/>
                    <a:pt x="248193" y="1370"/>
                  </a:cubicBezTo>
                  <a:cubicBezTo>
                    <a:pt x="238772" y="-265"/>
                    <a:pt x="228261" y="-654"/>
                    <a:pt x="219151" y="2850"/>
                  </a:cubicBezTo>
                  <a:cubicBezTo>
                    <a:pt x="215103" y="4407"/>
                    <a:pt x="211054" y="6198"/>
                    <a:pt x="207083" y="8066"/>
                  </a:cubicBezTo>
                  <a:cubicBezTo>
                    <a:pt x="189798" y="16086"/>
                    <a:pt x="173136" y="25740"/>
                    <a:pt x="157019" y="35862"/>
                  </a:cubicBezTo>
                  <a:cubicBezTo>
                    <a:pt x="148455" y="41234"/>
                    <a:pt x="139735" y="46918"/>
                    <a:pt x="131949" y="53536"/>
                  </a:cubicBezTo>
                  <a:cubicBezTo>
                    <a:pt x="115442" y="67629"/>
                    <a:pt x="108902" y="93945"/>
                    <a:pt x="115053" y="114344"/>
                  </a:cubicBezTo>
                  <a:cubicBezTo>
                    <a:pt x="116922" y="120651"/>
                    <a:pt x="118713" y="126724"/>
                    <a:pt x="119725" y="133264"/>
                  </a:cubicBezTo>
                  <a:cubicBezTo>
                    <a:pt x="118946" y="128359"/>
                    <a:pt x="119647" y="132875"/>
                    <a:pt x="119725" y="133809"/>
                  </a:cubicBezTo>
                  <a:cubicBezTo>
                    <a:pt x="119880" y="135133"/>
                    <a:pt x="119958" y="136456"/>
                    <a:pt x="120036" y="137780"/>
                  </a:cubicBezTo>
                  <a:cubicBezTo>
                    <a:pt x="120192" y="140427"/>
                    <a:pt x="120270" y="143075"/>
                    <a:pt x="120192" y="145800"/>
                  </a:cubicBezTo>
                  <a:cubicBezTo>
                    <a:pt x="120192" y="148447"/>
                    <a:pt x="120036" y="151094"/>
                    <a:pt x="119803" y="153741"/>
                  </a:cubicBezTo>
                  <a:cubicBezTo>
                    <a:pt x="119725" y="155065"/>
                    <a:pt x="119569" y="156388"/>
                    <a:pt x="119413" y="157712"/>
                  </a:cubicBezTo>
                  <a:cubicBezTo>
                    <a:pt x="120036" y="152496"/>
                    <a:pt x="119180" y="158491"/>
                    <a:pt x="119024" y="159503"/>
                  </a:cubicBezTo>
                  <a:cubicBezTo>
                    <a:pt x="118090" y="164719"/>
                    <a:pt x="116610" y="169858"/>
                    <a:pt x="114897" y="174919"/>
                  </a:cubicBezTo>
                  <a:lnTo>
                    <a:pt x="113496" y="178656"/>
                  </a:lnTo>
                  <a:cubicBezTo>
                    <a:pt x="111861" y="182939"/>
                    <a:pt x="115053" y="175153"/>
                    <a:pt x="113262" y="179279"/>
                  </a:cubicBezTo>
                  <a:cubicBezTo>
                    <a:pt x="112017" y="182160"/>
                    <a:pt x="110537" y="184963"/>
                    <a:pt x="109058" y="187688"/>
                  </a:cubicBezTo>
                  <a:cubicBezTo>
                    <a:pt x="106722" y="191892"/>
                    <a:pt x="104075" y="195941"/>
                    <a:pt x="101194" y="199756"/>
                  </a:cubicBezTo>
                  <a:cubicBezTo>
                    <a:pt x="104153" y="195785"/>
                    <a:pt x="101739" y="199055"/>
                    <a:pt x="101116" y="199834"/>
                  </a:cubicBezTo>
                  <a:cubicBezTo>
                    <a:pt x="100338" y="200768"/>
                    <a:pt x="99637" y="201625"/>
                    <a:pt x="98858" y="202559"/>
                  </a:cubicBezTo>
                  <a:cubicBezTo>
                    <a:pt x="97068" y="204661"/>
                    <a:pt x="95121" y="206608"/>
                    <a:pt x="93175" y="208554"/>
                  </a:cubicBezTo>
                  <a:cubicBezTo>
                    <a:pt x="91540" y="210189"/>
                    <a:pt x="89749" y="211747"/>
                    <a:pt x="87958" y="213304"/>
                  </a:cubicBezTo>
                  <a:cubicBezTo>
                    <a:pt x="87102" y="214082"/>
                    <a:pt x="86167" y="214783"/>
                    <a:pt x="85233" y="215562"/>
                  </a:cubicBezTo>
                  <a:cubicBezTo>
                    <a:pt x="89126" y="212447"/>
                    <a:pt x="85934" y="215017"/>
                    <a:pt x="85155" y="215639"/>
                  </a:cubicBezTo>
                  <a:cubicBezTo>
                    <a:pt x="81029" y="218676"/>
                    <a:pt x="76668" y="221323"/>
                    <a:pt x="72230" y="223737"/>
                  </a:cubicBezTo>
                  <a:cubicBezTo>
                    <a:pt x="70128" y="224827"/>
                    <a:pt x="68026" y="225839"/>
                    <a:pt x="65846" y="226851"/>
                  </a:cubicBezTo>
                  <a:cubicBezTo>
                    <a:pt x="62031" y="228564"/>
                    <a:pt x="69661" y="225294"/>
                    <a:pt x="65768" y="226851"/>
                  </a:cubicBezTo>
                  <a:cubicBezTo>
                    <a:pt x="64678" y="227318"/>
                    <a:pt x="63588" y="227708"/>
                    <a:pt x="62420" y="228097"/>
                  </a:cubicBezTo>
                  <a:cubicBezTo>
                    <a:pt x="59461" y="229187"/>
                    <a:pt x="56503" y="229966"/>
                    <a:pt x="53388" y="230666"/>
                  </a:cubicBezTo>
                  <a:cubicBezTo>
                    <a:pt x="45369" y="232457"/>
                    <a:pt x="37739" y="234559"/>
                    <a:pt x="30653" y="238997"/>
                  </a:cubicBezTo>
                  <a:cubicBezTo>
                    <a:pt x="19052" y="246316"/>
                    <a:pt x="10643" y="256983"/>
                    <a:pt x="5427" y="269518"/>
                  </a:cubicBezTo>
                  <a:cubicBezTo>
                    <a:pt x="1456" y="279095"/>
                    <a:pt x="1300" y="290462"/>
                    <a:pt x="755" y="300662"/>
                  </a:cubicBezTo>
                  <a:cubicBezTo>
                    <a:pt x="-335" y="320438"/>
                    <a:pt x="-257" y="340448"/>
                    <a:pt x="1067" y="360224"/>
                  </a:cubicBezTo>
                  <a:cubicBezTo>
                    <a:pt x="1923" y="372838"/>
                    <a:pt x="3247" y="384439"/>
                    <a:pt x="10021" y="395650"/>
                  </a:cubicBezTo>
                  <a:cubicBezTo>
                    <a:pt x="16171" y="405850"/>
                    <a:pt x="25904" y="415115"/>
                    <a:pt x="36882" y="419865"/>
                  </a:cubicBezTo>
                  <a:cubicBezTo>
                    <a:pt x="43344" y="422668"/>
                    <a:pt x="49729" y="424147"/>
                    <a:pt x="56503" y="425704"/>
                  </a:cubicBezTo>
                  <a:cubicBezTo>
                    <a:pt x="58294" y="426171"/>
                    <a:pt x="60162" y="426872"/>
                    <a:pt x="61875" y="427495"/>
                  </a:cubicBezTo>
                  <a:cubicBezTo>
                    <a:pt x="63199" y="427962"/>
                    <a:pt x="70128" y="430843"/>
                    <a:pt x="64834" y="428507"/>
                  </a:cubicBezTo>
                  <a:cubicBezTo>
                    <a:pt x="69194" y="430376"/>
                    <a:pt x="73320" y="432634"/>
                    <a:pt x="77369" y="435047"/>
                  </a:cubicBezTo>
                  <a:cubicBezTo>
                    <a:pt x="79238" y="436137"/>
                    <a:pt x="81029" y="437305"/>
                    <a:pt x="82819" y="438551"/>
                  </a:cubicBezTo>
                  <a:cubicBezTo>
                    <a:pt x="83676" y="439174"/>
                    <a:pt x="84532" y="439797"/>
                    <a:pt x="85467" y="440420"/>
                  </a:cubicBezTo>
                  <a:cubicBezTo>
                    <a:pt x="88581" y="442677"/>
                    <a:pt x="82196" y="437850"/>
                    <a:pt x="85233" y="440186"/>
                  </a:cubicBezTo>
                  <a:cubicBezTo>
                    <a:pt x="88814" y="443067"/>
                    <a:pt x="92240" y="446181"/>
                    <a:pt x="95433" y="449451"/>
                  </a:cubicBezTo>
                  <a:cubicBezTo>
                    <a:pt x="96912" y="450931"/>
                    <a:pt x="98313" y="452566"/>
                    <a:pt x="99715" y="454123"/>
                  </a:cubicBezTo>
                  <a:cubicBezTo>
                    <a:pt x="100416" y="454901"/>
                    <a:pt x="101038" y="455758"/>
                    <a:pt x="101739" y="456536"/>
                  </a:cubicBezTo>
                  <a:cubicBezTo>
                    <a:pt x="104153" y="459495"/>
                    <a:pt x="99248" y="453188"/>
                    <a:pt x="101506" y="456225"/>
                  </a:cubicBezTo>
                  <a:cubicBezTo>
                    <a:pt x="104231" y="459884"/>
                    <a:pt x="106722" y="463699"/>
                    <a:pt x="108980" y="467670"/>
                  </a:cubicBezTo>
                  <a:cubicBezTo>
                    <a:pt x="109992" y="469461"/>
                    <a:pt x="111004" y="471330"/>
                    <a:pt x="111939" y="473276"/>
                  </a:cubicBezTo>
                  <a:cubicBezTo>
                    <a:pt x="112562" y="474522"/>
                    <a:pt x="115442" y="481218"/>
                    <a:pt x="113107" y="475690"/>
                  </a:cubicBezTo>
                  <a:cubicBezTo>
                    <a:pt x="114820" y="479894"/>
                    <a:pt x="116299" y="484254"/>
                    <a:pt x="117467" y="488692"/>
                  </a:cubicBezTo>
                  <a:cubicBezTo>
                    <a:pt x="118557" y="492819"/>
                    <a:pt x="119413" y="496945"/>
                    <a:pt x="119958" y="501150"/>
                  </a:cubicBezTo>
                  <a:cubicBezTo>
                    <a:pt x="119024" y="494999"/>
                    <a:pt x="119958" y="502318"/>
                    <a:pt x="120114" y="503797"/>
                  </a:cubicBezTo>
                  <a:cubicBezTo>
                    <a:pt x="120270" y="506289"/>
                    <a:pt x="120348" y="508858"/>
                    <a:pt x="120348" y="511349"/>
                  </a:cubicBezTo>
                  <a:cubicBezTo>
                    <a:pt x="120348" y="515710"/>
                    <a:pt x="120036" y="520070"/>
                    <a:pt x="119569" y="524430"/>
                  </a:cubicBezTo>
                  <a:cubicBezTo>
                    <a:pt x="120270" y="518357"/>
                    <a:pt x="119258" y="525909"/>
                    <a:pt x="118946" y="527311"/>
                  </a:cubicBezTo>
                  <a:cubicBezTo>
                    <a:pt x="118635" y="528946"/>
                    <a:pt x="118323" y="530659"/>
                    <a:pt x="117856" y="532216"/>
                  </a:cubicBezTo>
                  <a:cubicBezTo>
                    <a:pt x="115832" y="539067"/>
                    <a:pt x="114041" y="545374"/>
                    <a:pt x="113185" y="552537"/>
                  </a:cubicBezTo>
                  <a:cubicBezTo>
                    <a:pt x="111783" y="564138"/>
                    <a:pt x="115365" y="576128"/>
                    <a:pt x="120348" y="586406"/>
                  </a:cubicBezTo>
                  <a:cubicBezTo>
                    <a:pt x="125876" y="597851"/>
                    <a:pt x="135452" y="605014"/>
                    <a:pt x="145574" y="611944"/>
                  </a:cubicBezTo>
                  <a:cubicBezTo>
                    <a:pt x="161847" y="623078"/>
                    <a:pt x="179054" y="632888"/>
                    <a:pt x="196572" y="641920"/>
                  </a:cubicBezTo>
                  <a:cubicBezTo>
                    <a:pt x="205370" y="646435"/>
                    <a:pt x="214791" y="651886"/>
                    <a:pt x="224602" y="653910"/>
                  </a:cubicBezTo>
                  <a:cubicBezTo>
                    <a:pt x="246013" y="658270"/>
                    <a:pt x="267891" y="650640"/>
                    <a:pt x="282685" y="634912"/>
                  </a:cubicBezTo>
                  <a:lnTo>
                    <a:pt x="287434" y="629774"/>
                  </a:lnTo>
                  <a:cubicBezTo>
                    <a:pt x="288914" y="628216"/>
                    <a:pt x="290549" y="626893"/>
                    <a:pt x="292184" y="625491"/>
                  </a:cubicBezTo>
                  <a:cubicBezTo>
                    <a:pt x="293118" y="624635"/>
                    <a:pt x="294130" y="623856"/>
                    <a:pt x="295142" y="623078"/>
                  </a:cubicBezTo>
                  <a:cubicBezTo>
                    <a:pt x="291249" y="626192"/>
                    <a:pt x="295765" y="622688"/>
                    <a:pt x="296544" y="622143"/>
                  </a:cubicBezTo>
                  <a:cubicBezTo>
                    <a:pt x="300593" y="619263"/>
                    <a:pt x="304953" y="616771"/>
                    <a:pt x="309391" y="614513"/>
                  </a:cubicBezTo>
                  <a:cubicBezTo>
                    <a:pt x="310481" y="613968"/>
                    <a:pt x="311649" y="613423"/>
                    <a:pt x="312739" y="612878"/>
                  </a:cubicBezTo>
                  <a:cubicBezTo>
                    <a:pt x="313595" y="612489"/>
                    <a:pt x="317566" y="610854"/>
                    <a:pt x="313050" y="612722"/>
                  </a:cubicBezTo>
                  <a:cubicBezTo>
                    <a:pt x="315775" y="611632"/>
                    <a:pt x="318500" y="610698"/>
                    <a:pt x="321225" y="609764"/>
                  </a:cubicBezTo>
                  <a:cubicBezTo>
                    <a:pt x="325975" y="608206"/>
                    <a:pt x="330880" y="607116"/>
                    <a:pt x="335785" y="606338"/>
                  </a:cubicBezTo>
                  <a:cubicBezTo>
                    <a:pt x="336797" y="606182"/>
                    <a:pt x="341157" y="605637"/>
                    <a:pt x="336019" y="606260"/>
                  </a:cubicBezTo>
                  <a:cubicBezTo>
                    <a:pt x="337264" y="606104"/>
                    <a:pt x="338510" y="606026"/>
                    <a:pt x="339756" y="605871"/>
                  </a:cubicBezTo>
                  <a:cubicBezTo>
                    <a:pt x="342715" y="605637"/>
                    <a:pt x="345673" y="605559"/>
                    <a:pt x="348632" y="605559"/>
                  </a:cubicBezTo>
                  <a:cubicBezTo>
                    <a:pt x="351201" y="605559"/>
                    <a:pt x="353771" y="605637"/>
                    <a:pt x="356340" y="605871"/>
                  </a:cubicBezTo>
                  <a:cubicBezTo>
                    <a:pt x="357586" y="605949"/>
                    <a:pt x="358909" y="606104"/>
                    <a:pt x="360155" y="606182"/>
                  </a:cubicBezTo>
                  <a:cubicBezTo>
                    <a:pt x="364593" y="606649"/>
                    <a:pt x="356029" y="605559"/>
                    <a:pt x="360389" y="606182"/>
                  </a:cubicBezTo>
                  <a:cubicBezTo>
                    <a:pt x="365761" y="606961"/>
                    <a:pt x="370978" y="608284"/>
                    <a:pt x="376194" y="609919"/>
                  </a:cubicBezTo>
                  <a:cubicBezTo>
                    <a:pt x="378530" y="610620"/>
                    <a:pt x="380866" y="611477"/>
                    <a:pt x="383124" y="612411"/>
                  </a:cubicBezTo>
                  <a:cubicBezTo>
                    <a:pt x="387095" y="613968"/>
                    <a:pt x="379464" y="610776"/>
                    <a:pt x="383357" y="612489"/>
                  </a:cubicBezTo>
                  <a:cubicBezTo>
                    <a:pt x="384447" y="612956"/>
                    <a:pt x="385537" y="613501"/>
                    <a:pt x="386705" y="614046"/>
                  </a:cubicBezTo>
                  <a:cubicBezTo>
                    <a:pt x="391455" y="616382"/>
                    <a:pt x="395970" y="619107"/>
                    <a:pt x="400331" y="622065"/>
                  </a:cubicBezTo>
                  <a:cubicBezTo>
                    <a:pt x="401343" y="622766"/>
                    <a:pt x="402277" y="623467"/>
                    <a:pt x="403289" y="624168"/>
                  </a:cubicBezTo>
                  <a:cubicBezTo>
                    <a:pt x="406715" y="626659"/>
                    <a:pt x="400175" y="621676"/>
                    <a:pt x="403445" y="624323"/>
                  </a:cubicBezTo>
                  <a:cubicBezTo>
                    <a:pt x="405314" y="625803"/>
                    <a:pt x="407104" y="627438"/>
                    <a:pt x="408895" y="629073"/>
                  </a:cubicBezTo>
                  <a:cubicBezTo>
                    <a:pt x="410764" y="630786"/>
                    <a:pt x="412399" y="632732"/>
                    <a:pt x="414112" y="634523"/>
                  </a:cubicBezTo>
                  <a:cubicBezTo>
                    <a:pt x="419718" y="640518"/>
                    <a:pt x="425946" y="645813"/>
                    <a:pt x="433499" y="649083"/>
                  </a:cubicBezTo>
                  <a:cubicBezTo>
                    <a:pt x="445567" y="654377"/>
                    <a:pt x="457713" y="656168"/>
                    <a:pt x="470794" y="654299"/>
                  </a:cubicBezTo>
                  <a:cubicBezTo>
                    <a:pt x="480760" y="652898"/>
                    <a:pt x="490258" y="647370"/>
                    <a:pt x="499134" y="642854"/>
                  </a:cubicBezTo>
                  <a:cubicBezTo>
                    <a:pt x="516809" y="633900"/>
                    <a:pt x="534015" y="623934"/>
                    <a:pt x="550444" y="612878"/>
                  </a:cubicBezTo>
                  <a:cubicBezTo>
                    <a:pt x="560488" y="606104"/>
                    <a:pt x="569442" y="599486"/>
                    <a:pt x="575748" y="588819"/>
                  </a:cubicBezTo>
                  <a:cubicBezTo>
                    <a:pt x="581510" y="579009"/>
                    <a:pt x="584469" y="567019"/>
                    <a:pt x="584313" y="555651"/>
                  </a:cubicBezTo>
                  <a:cubicBezTo>
                    <a:pt x="584157" y="547865"/>
                    <a:pt x="581899" y="540702"/>
                    <a:pt x="579719" y="533384"/>
                  </a:cubicBezTo>
                  <a:cubicBezTo>
                    <a:pt x="578707" y="530114"/>
                    <a:pt x="578084" y="526766"/>
                    <a:pt x="577539" y="523418"/>
                  </a:cubicBezTo>
                  <a:cubicBezTo>
                    <a:pt x="576760" y="518902"/>
                    <a:pt x="578006" y="527466"/>
                    <a:pt x="577461" y="522873"/>
                  </a:cubicBezTo>
                  <a:cubicBezTo>
                    <a:pt x="577305" y="521549"/>
                    <a:pt x="577228" y="520225"/>
                    <a:pt x="577072" y="518902"/>
                  </a:cubicBezTo>
                  <a:cubicBezTo>
                    <a:pt x="576838" y="515787"/>
                    <a:pt x="576760" y="512673"/>
                    <a:pt x="576760" y="509636"/>
                  </a:cubicBezTo>
                  <a:cubicBezTo>
                    <a:pt x="576760" y="506989"/>
                    <a:pt x="576916" y="504342"/>
                    <a:pt x="577150" y="501695"/>
                  </a:cubicBezTo>
                  <a:cubicBezTo>
                    <a:pt x="577228" y="500371"/>
                    <a:pt x="577383" y="499048"/>
                    <a:pt x="577539" y="497724"/>
                  </a:cubicBezTo>
                  <a:cubicBezTo>
                    <a:pt x="576916" y="502707"/>
                    <a:pt x="577539" y="498191"/>
                    <a:pt x="577695" y="497257"/>
                  </a:cubicBezTo>
                  <a:cubicBezTo>
                    <a:pt x="578629" y="491573"/>
                    <a:pt x="580186" y="486045"/>
                    <a:pt x="582055" y="480595"/>
                  </a:cubicBezTo>
                  <a:lnTo>
                    <a:pt x="583456" y="476858"/>
                  </a:lnTo>
                  <a:cubicBezTo>
                    <a:pt x="585091" y="472575"/>
                    <a:pt x="581899" y="480361"/>
                    <a:pt x="583690" y="476235"/>
                  </a:cubicBezTo>
                  <a:cubicBezTo>
                    <a:pt x="584780" y="473743"/>
                    <a:pt x="586026" y="471408"/>
                    <a:pt x="587271" y="469072"/>
                  </a:cubicBezTo>
                  <a:cubicBezTo>
                    <a:pt x="589763" y="464400"/>
                    <a:pt x="592644" y="460040"/>
                    <a:pt x="595758" y="455836"/>
                  </a:cubicBezTo>
                  <a:cubicBezTo>
                    <a:pt x="592799" y="459806"/>
                    <a:pt x="595291" y="456536"/>
                    <a:pt x="595914" y="455758"/>
                  </a:cubicBezTo>
                  <a:cubicBezTo>
                    <a:pt x="596692" y="454823"/>
                    <a:pt x="597393" y="453967"/>
                    <a:pt x="598172" y="453033"/>
                  </a:cubicBezTo>
                  <a:cubicBezTo>
                    <a:pt x="599729" y="451242"/>
                    <a:pt x="601364" y="449529"/>
                    <a:pt x="602999" y="447894"/>
                  </a:cubicBezTo>
                  <a:cubicBezTo>
                    <a:pt x="604634" y="446259"/>
                    <a:pt x="606425" y="444624"/>
                    <a:pt x="608138" y="443067"/>
                  </a:cubicBezTo>
                  <a:cubicBezTo>
                    <a:pt x="608994" y="442288"/>
                    <a:pt x="609929" y="441510"/>
                    <a:pt x="610863" y="440809"/>
                  </a:cubicBezTo>
                  <a:cubicBezTo>
                    <a:pt x="612342" y="439641"/>
                    <a:pt x="612109" y="439797"/>
                    <a:pt x="610006" y="441432"/>
                  </a:cubicBezTo>
                  <a:lnTo>
                    <a:pt x="611875" y="440030"/>
                  </a:lnTo>
                  <a:cubicBezTo>
                    <a:pt x="615690" y="437227"/>
                    <a:pt x="619661" y="434736"/>
                    <a:pt x="623788" y="432478"/>
                  </a:cubicBezTo>
                  <a:cubicBezTo>
                    <a:pt x="625890" y="431310"/>
                    <a:pt x="627992" y="430298"/>
                    <a:pt x="630094" y="429286"/>
                  </a:cubicBezTo>
                  <a:cubicBezTo>
                    <a:pt x="631029" y="428818"/>
                    <a:pt x="634844" y="427261"/>
                    <a:pt x="630172" y="429208"/>
                  </a:cubicBezTo>
                  <a:cubicBezTo>
                    <a:pt x="631651" y="428585"/>
                    <a:pt x="633131" y="428040"/>
                    <a:pt x="634610" y="427495"/>
                  </a:cubicBezTo>
                  <a:cubicBezTo>
                    <a:pt x="639749" y="425626"/>
                    <a:pt x="645043" y="424536"/>
                    <a:pt x="650338" y="423368"/>
                  </a:cubicBezTo>
                  <a:cubicBezTo>
                    <a:pt x="670737" y="418697"/>
                    <a:pt x="688722" y="399777"/>
                    <a:pt x="693472" y="379611"/>
                  </a:cubicBezTo>
                  <a:cubicBezTo>
                    <a:pt x="695341" y="371670"/>
                    <a:pt x="695574" y="363105"/>
                    <a:pt x="695963" y="355008"/>
                  </a:cubicBezTo>
                  <a:cubicBezTo>
                    <a:pt x="696898" y="337178"/>
                    <a:pt x="696898" y="319270"/>
                    <a:pt x="696041" y="301441"/>
                  </a:cubicBezTo>
                  <a:cubicBezTo>
                    <a:pt x="695652" y="293343"/>
                    <a:pt x="695029" y="285090"/>
                    <a:pt x="693628" y="276993"/>
                  </a:cubicBezTo>
                  <a:cubicBezTo>
                    <a:pt x="691915" y="267338"/>
                    <a:pt x="680314" y="262044"/>
                    <a:pt x="671593" y="264457"/>
                  </a:cubicBezTo>
                  <a:cubicBezTo>
                    <a:pt x="661550" y="267260"/>
                    <a:pt x="657423" y="276915"/>
                    <a:pt x="659058" y="286492"/>
                  </a:cubicBezTo>
                  <a:lnTo>
                    <a:pt x="659292" y="287893"/>
                  </a:lnTo>
                  <a:cubicBezTo>
                    <a:pt x="658046" y="278939"/>
                    <a:pt x="659058" y="286414"/>
                    <a:pt x="659292" y="288594"/>
                  </a:cubicBezTo>
                  <a:cubicBezTo>
                    <a:pt x="659992" y="295757"/>
                    <a:pt x="660304" y="302920"/>
                    <a:pt x="660537" y="310005"/>
                  </a:cubicBezTo>
                  <a:cubicBezTo>
                    <a:pt x="661082" y="328691"/>
                    <a:pt x="661082" y="347611"/>
                    <a:pt x="659369" y="366220"/>
                  </a:cubicBezTo>
                  <a:cubicBezTo>
                    <a:pt x="659214" y="367932"/>
                    <a:pt x="659058" y="369723"/>
                    <a:pt x="658824" y="371436"/>
                  </a:cubicBezTo>
                  <a:cubicBezTo>
                    <a:pt x="658513" y="373616"/>
                    <a:pt x="659681" y="365207"/>
                    <a:pt x="659214" y="368322"/>
                  </a:cubicBezTo>
                  <a:cubicBezTo>
                    <a:pt x="659214" y="368555"/>
                    <a:pt x="659136" y="368711"/>
                    <a:pt x="659136" y="368945"/>
                  </a:cubicBezTo>
                  <a:cubicBezTo>
                    <a:pt x="658824" y="370813"/>
                    <a:pt x="658279" y="372604"/>
                    <a:pt x="657657" y="374395"/>
                  </a:cubicBezTo>
                  <a:cubicBezTo>
                    <a:pt x="656333" y="378210"/>
                    <a:pt x="659447" y="370657"/>
                    <a:pt x="657579" y="374395"/>
                  </a:cubicBezTo>
                  <a:cubicBezTo>
                    <a:pt x="657034" y="375485"/>
                    <a:pt x="656411" y="376497"/>
                    <a:pt x="655866" y="377509"/>
                  </a:cubicBezTo>
                  <a:cubicBezTo>
                    <a:pt x="655243" y="378521"/>
                    <a:pt x="654542" y="379533"/>
                    <a:pt x="653841" y="380468"/>
                  </a:cubicBezTo>
                  <a:cubicBezTo>
                    <a:pt x="656644" y="376575"/>
                    <a:pt x="654231" y="379845"/>
                    <a:pt x="653530" y="380624"/>
                  </a:cubicBezTo>
                  <a:cubicBezTo>
                    <a:pt x="652751" y="381558"/>
                    <a:pt x="651817" y="382414"/>
                    <a:pt x="650961" y="383271"/>
                  </a:cubicBezTo>
                  <a:cubicBezTo>
                    <a:pt x="650182" y="384049"/>
                    <a:pt x="645822" y="387397"/>
                    <a:pt x="649948" y="384361"/>
                  </a:cubicBezTo>
                  <a:cubicBezTo>
                    <a:pt x="648080" y="385762"/>
                    <a:pt x="645978" y="386930"/>
                    <a:pt x="643953" y="388020"/>
                  </a:cubicBezTo>
                  <a:cubicBezTo>
                    <a:pt x="640294" y="389889"/>
                    <a:pt x="647768" y="386619"/>
                    <a:pt x="644031" y="387942"/>
                  </a:cubicBezTo>
                  <a:cubicBezTo>
                    <a:pt x="643019" y="388332"/>
                    <a:pt x="641929" y="388565"/>
                    <a:pt x="640839" y="388877"/>
                  </a:cubicBezTo>
                  <a:cubicBezTo>
                    <a:pt x="638425" y="389499"/>
                    <a:pt x="636012" y="389967"/>
                    <a:pt x="633598" y="390512"/>
                  </a:cubicBezTo>
                  <a:cubicBezTo>
                    <a:pt x="624644" y="392536"/>
                    <a:pt x="615924" y="396351"/>
                    <a:pt x="607749" y="400478"/>
                  </a:cubicBezTo>
                  <a:cubicBezTo>
                    <a:pt x="566094" y="421655"/>
                    <a:pt x="540011" y="467281"/>
                    <a:pt x="540789" y="513685"/>
                  </a:cubicBezTo>
                  <a:cubicBezTo>
                    <a:pt x="540945" y="523651"/>
                    <a:pt x="542269" y="534007"/>
                    <a:pt x="545149" y="543583"/>
                  </a:cubicBezTo>
                  <a:lnTo>
                    <a:pt x="547407" y="550980"/>
                  </a:lnTo>
                  <a:cubicBezTo>
                    <a:pt x="547797" y="552381"/>
                    <a:pt x="548186" y="553783"/>
                    <a:pt x="548420" y="555184"/>
                  </a:cubicBezTo>
                  <a:cubicBezTo>
                    <a:pt x="547407" y="549734"/>
                    <a:pt x="548186" y="553238"/>
                    <a:pt x="548264" y="554561"/>
                  </a:cubicBezTo>
                  <a:cubicBezTo>
                    <a:pt x="548342" y="555963"/>
                    <a:pt x="548342" y="557442"/>
                    <a:pt x="548264" y="558844"/>
                  </a:cubicBezTo>
                  <a:cubicBezTo>
                    <a:pt x="548264" y="559934"/>
                    <a:pt x="548108" y="561024"/>
                    <a:pt x="547952" y="562114"/>
                  </a:cubicBezTo>
                  <a:cubicBezTo>
                    <a:pt x="548575" y="556664"/>
                    <a:pt x="548108" y="560479"/>
                    <a:pt x="547875" y="561724"/>
                  </a:cubicBezTo>
                  <a:cubicBezTo>
                    <a:pt x="547407" y="563904"/>
                    <a:pt x="546784" y="566007"/>
                    <a:pt x="546006" y="568109"/>
                  </a:cubicBezTo>
                  <a:cubicBezTo>
                    <a:pt x="544682" y="571846"/>
                    <a:pt x="547797" y="564294"/>
                    <a:pt x="546084" y="567875"/>
                  </a:cubicBezTo>
                  <a:cubicBezTo>
                    <a:pt x="545617" y="568887"/>
                    <a:pt x="545072" y="569822"/>
                    <a:pt x="544604" y="570756"/>
                  </a:cubicBezTo>
                  <a:cubicBezTo>
                    <a:pt x="544059" y="571690"/>
                    <a:pt x="543514" y="572625"/>
                    <a:pt x="542892" y="573481"/>
                  </a:cubicBezTo>
                  <a:cubicBezTo>
                    <a:pt x="541801" y="575038"/>
                    <a:pt x="542113" y="574649"/>
                    <a:pt x="543826" y="572391"/>
                  </a:cubicBezTo>
                  <a:cubicBezTo>
                    <a:pt x="543359" y="572936"/>
                    <a:pt x="542969" y="573481"/>
                    <a:pt x="542502" y="573948"/>
                  </a:cubicBezTo>
                  <a:cubicBezTo>
                    <a:pt x="541490" y="575116"/>
                    <a:pt x="540322" y="576206"/>
                    <a:pt x="539076" y="577141"/>
                  </a:cubicBezTo>
                  <a:cubicBezTo>
                    <a:pt x="537831" y="578153"/>
                    <a:pt x="535651" y="579788"/>
                    <a:pt x="541412" y="575350"/>
                  </a:cubicBezTo>
                  <a:lnTo>
                    <a:pt x="539310" y="576985"/>
                  </a:lnTo>
                  <a:cubicBezTo>
                    <a:pt x="525295" y="587340"/>
                    <a:pt x="510035" y="596216"/>
                    <a:pt x="494774" y="604625"/>
                  </a:cubicBezTo>
                  <a:cubicBezTo>
                    <a:pt x="487611" y="608596"/>
                    <a:pt x="480370" y="612411"/>
                    <a:pt x="472974" y="615915"/>
                  </a:cubicBezTo>
                  <a:cubicBezTo>
                    <a:pt x="471027" y="616849"/>
                    <a:pt x="469158" y="617705"/>
                    <a:pt x="467212" y="618562"/>
                  </a:cubicBezTo>
                  <a:cubicBezTo>
                    <a:pt x="463864" y="620041"/>
                    <a:pt x="471884" y="616615"/>
                    <a:pt x="469470" y="617627"/>
                  </a:cubicBezTo>
                  <a:cubicBezTo>
                    <a:pt x="469081" y="617783"/>
                    <a:pt x="468769" y="617939"/>
                    <a:pt x="468380" y="618095"/>
                  </a:cubicBezTo>
                  <a:cubicBezTo>
                    <a:pt x="467991" y="618250"/>
                    <a:pt x="467601" y="618406"/>
                    <a:pt x="467212" y="618484"/>
                  </a:cubicBezTo>
                  <a:cubicBezTo>
                    <a:pt x="465655" y="619029"/>
                    <a:pt x="458803" y="619963"/>
                    <a:pt x="464876" y="619263"/>
                  </a:cubicBezTo>
                  <a:cubicBezTo>
                    <a:pt x="462774" y="619496"/>
                    <a:pt x="460594" y="619496"/>
                    <a:pt x="458414" y="619418"/>
                  </a:cubicBezTo>
                  <a:cubicBezTo>
                    <a:pt x="457246" y="619340"/>
                    <a:pt x="453275" y="618873"/>
                    <a:pt x="458803" y="619652"/>
                  </a:cubicBezTo>
                  <a:cubicBezTo>
                    <a:pt x="457324" y="619418"/>
                    <a:pt x="455922" y="619107"/>
                    <a:pt x="454443" y="618795"/>
                  </a:cubicBezTo>
                  <a:cubicBezTo>
                    <a:pt x="452263" y="618328"/>
                    <a:pt x="450239" y="617550"/>
                    <a:pt x="448136" y="616771"/>
                  </a:cubicBezTo>
                  <a:cubicBezTo>
                    <a:pt x="453431" y="618795"/>
                    <a:pt x="446968" y="615992"/>
                    <a:pt x="445645" y="615214"/>
                  </a:cubicBezTo>
                  <a:cubicBezTo>
                    <a:pt x="444711" y="614669"/>
                    <a:pt x="443854" y="614046"/>
                    <a:pt x="442998" y="613423"/>
                  </a:cubicBezTo>
                  <a:cubicBezTo>
                    <a:pt x="447202" y="616460"/>
                    <a:pt x="444399" y="614435"/>
                    <a:pt x="443465" y="613579"/>
                  </a:cubicBezTo>
                  <a:cubicBezTo>
                    <a:pt x="442608" y="612800"/>
                    <a:pt x="441830" y="611944"/>
                    <a:pt x="441051" y="611087"/>
                  </a:cubicBezTo>
                  <a:cubicBezTo>
                    <a:pt x="427815" y="596995"/>
                    <a:pt x="412710" y="586172"/>
                    <a:pt x="394803" y="578776"/>
                  </a:cubicBezTo>
                  <a:cubicBezTo>
                    <a:pt x="350968" y="560557"/>
                    <a:pt x="299970" y="570912"/>
                    <a:pt x="264699" y="601822"/>
                  </a:cubicBezTo>
                  <a:cubicBezTo>
                    <a:pt x="260884" y="605170"/>
                    <a:pt x="257614" y="609141"/>
                    <a:pt x="254032" y="612800"/>
                  </a:cubicBezTo>
                  <a:cubicBezTo>
                    <a:pt x="253332" y="613579"/>
                    <a:pt x="252475" y="614202"/>
                    <a:pt x="251697" y="614902"/>
                  </a:cubicBezTo>
                  <a:cubicBezTo>
                    <a:pt x="255590" y="611554"/>
                    <a:pt x="252865" y="613968"/>
                    <a:pt x="251852" y="614591"/>
                  </a:cubicBezTo>
                  <a:cubicBezTo>
                    <a:pt x="249984" y="615837"/>
                    <a:pt x="248037" y="616771"/>
                    <a:pt x="246013" y="617705"/>
                  </a:cubicBezTo>
                  <a:cubicBezTo>
                    <a:pt x="251152" y="615370"/>
                    <a:pt x="244300" y="618095"/>
                    <a:pt x="242899" y="618484"/>
                  </a:cubicBezTo>
                  <a:cubicBezTo>
                    <a:pt x="241809" y="618795"/>
                    <a:pt x="240718" y="619029"/>
                    <a:pt x="239628" y="619185"/>
                  </a:cubicBezTo>
                  <a:cubicBezTo>
                    <a:pt x="237682" y="619496"/>
                    <a:pt x="238149" y="619418"/>
                    <a:pt x="241030" y="619029"/>
                  </a:cubicBezTo>
                  <a:cubicBezTo>
                    <a:pt x="240329" y="619107"/>
                    <a:pt x="239551" y="619185"/>
                    <a:pt x="238772" y="619185"/>
                  </a:cubicBezTo>
                  <a:cubicBezTo>
                    <a:pt x="236592" y="619340"/>
                    <a:pt x="234412" y="619263"/>
                    <a:pt x="232232" y="619107"/>
                  </a:cubicBezTo>
                  <a:cubicBezTo>
                    <a:pt x="237604" y="619574"/>
                    <a:pt x="234100" y="619340"/>
                    <a:pt x="232777" y="619107"/>
                  </a:cubicBezTo>
                  <a:cubicBezTo>
                    <a:pt x="231765" y="618873"/>
                    <a:pt x="230752" y="618562"/>
                    <a:pt x="229740" y="618250"/>
                  </a:cubicBezTo>
                  <a:cubicBezTo>
                    <a:pt x="228962" y="618017"/>
                    <a:pt x="228183" y="617705"/>
                    <a:pt x="227482" y="617394"/>
                  </a:cubicBezTo>
                  <a:cubicBezTo>
                    <a:pt x="224991" y="616382"/>
                    <a:pt x="233088" y="619807"/>
                    <a:pt x="229740" y="618328"/>
                  </a:cubicBezTo>
                  <a:cubicBezTo>
                    <a:pt x="228884" y="617939"/>
                    <a:pt x="228105" y="617550"/>
                    <a:pt x="227249" y="617238"/>
                  </a:cubicBezTo>
                  <a:cubicBezTo>
                    <a:pt x="224602" y="615992"/>
                    <a:pt x="221954" y="614747"/>
                    <a:pt x="219307" y="613423"/>
                  </a:cubicBezTo>
                  <a:cubicBezTo>
                    <a:pt x="201477" y="604547"/>
                    <a:pt x="184115" y="594581"/>
                    <a:pt x="167530" y="583681"/>
                  </a:cubicBezTo>
                  <a:cubicBezTo>
                    <a:pt x="165039" y="582046"/>
                    <a:pt x="162547" y="580411"/>
                    <a:pt x="160134" y="578620"/>
                  </a:cubicBezTo>
                  <a:cubicBezTo>
                    <a:pt x="158421" y="577374"/>
                    <a:pt x="151959" y="572469"/>
                    <a:pt x="158810" y="577763"/>
                  </a:cubicBezTo>
                  <a:cubicBezTo>
                    <a:pt x="158265" y="577374"/>
                    <a:pt x="157798" y="576985"/>
                    <a:pt x="157331" y="576596"/>
                  </a:cubicBezTo>
                  <a:cubicBezTo>
                    <a:pt x="156241" y="575661"/>
                    <a:pt x="155307" y="574649"/>
                    <a:pt x="154294" y="573637"/>
                  </a:cubicBezTo>
                  <a:cubicBezTo>
                    <a:pt x="151647" y="570834"/>
                    <a:pt x="156708" y="577063"/>
                    <a:pt x="154450" y="573948"/>
                  </a:cubicBezTo>
                  <a:cubicBezTo>
                    <a:pt x="153581" y="572761"/>
                    <a:pt x="152801" y="571512"/>
                    <a:pt x="152114" y="570211"/>
                  </a:cubicBezTo>
                  <a:cubicBezTo>
                    <a:pt x="151569" y="569277"/>
                    <a:pt x="151102" y="568265"/>
                    <a:pt x="150557" y="567252"/>
                  </a:cubicBezTo>
                  <a:cubicBezTo>
                    <a:pt x="152737" y="571846"/>
                    <a:pt x="151102" y="568498"/>
                    <a:pt x="150635" y="567330"/>
                  </a:cubicBezTo>
                  <a:cubicBezTo>
                    <a:pt x="149856" y="565228"/>
                    <a:pt x="149311" y="563048"/>
                    <a:pt x="148844" y="560790"/>
                  </a:cubicBezTo>
                  <a:cubicBezTo>
                    <a:pt x="148611" y="559622"/>
                    <a:pt x="148143" y="555651"/>
                    <a:pt x="148766" y="561102"/>
                  </a:cubicBezTo>
                  <a:cubicBezTo>
                    <a:pt x="148611" y="560012"/>
                    <a:pt x="148611" y="558922"/>
                    <a:pt x="148533" y="557754"/>
                  </a:cubicBezTo>
                  <a:cubicBezTo>
                    <a:pt x="148455" y="556664"/>
                    <a:pt x="148533" y="555574"/>
                    <a:pt x="148533" y="554484"/>
                  </a:cubicBezTo>
                  <a:cubicBezTo>
                    <a:pt x="148533" y="553783"/>
                    <a:pt x="148611" y="553082"/>
                    <a:pt x="148688" y="552303"/>
                  </a:cubicBezTo>
                  <a:cubicBezTo>
                    <a:pt x="148221" y="555340"/>
                    <a:pt x="148221" y="555885"/>
                    <a:pt x="148533" y="553938"/>
                  </a:cubicBezTo>
                  <a:cubicBezTo>
                    <a:pt x="149389" y="549111"/>
                    <a:pt x="151414" y="544595"/>
                    <a:pt x="152581" y="539846"/>
                  </a:cubicBezTo>
                  <a:cubicBezTo>
                    <a:pt x="157253" y="519758"/>
                    <a:pt x="156942" y="498736"/>
                    <a:pt x="151725" y="478804"/>
                  </a:cubicBezTo>
                  <a:cubicBezTo>
                    <a:pt x="141370" y="439018"/>
                    <a:pt x="111316" y="407796"/>
                    <a:pt x="73398" y="393237"/>
                  </a:cubicBezTo>
                  <a:cubicBezTo>
                    <a:pt x="67792" y="391057"/>
                    <a:pt x="62031" y="389811"/>
                    <a:pt x="56191" y="388487"/>
                  </a:cubicBezTo>
                  <a:cubicBezTo>
                    <a:pt x="54634" y="388098"/>
                    <a:pt x="53155" y="387631"/>
                    <a:pt x="51675" y="387086"/>
                  </a:cubicBezTo>
                  <a:cubicBezTo>
                    <a:pt x="56425" y="388799"/>
                    <a:pt x="52843" y="387553"/>
                    <a:pt x="51753" y="387008"/>
                  </a:cubicBezTo>
                  <a:cubicBezTo>
                    <a:pt x="50741" y="386463"/>
                    <a:pt x="49729" y="385840"/>
                    <a:pt x="48717" y="385217"/>
                  </a:cubicBezTo>
                  <a:cubicBezTo>
                    <a:pt x="47860" y="384672"/>
                    <a:pt x="44668" y="382181"/>
                    <a:pt x="48483" y="385217"/>
                  </a:cubicBezTo>
                  <a:cubicBezTo>
                    <a:pt x="47549" y="384439"/>
                    <a:pt x="46615" y="383660"/>
                    <a:pt x="45758" y="382804"/>
                  </a:cubicBezTo>
                  <a:lnTo>
                    <a:pt x="43189" y="380234"/>
                  </a:lnTo>
                  <a:cubicBezTo>
                    <a:pt x="42644" y="379611"/>
                    <a:pt x="42099" y="378988"/>
                    <a:pt x="41632" y="378366"/>
                  </a:cubicBezTo>
                  <a:cubicBezTo>
                    <a:pt x="43189" y="380390"/>
                    <a:pt x="43344" y="380624"/>
                    <a:pt x="42254" y="379066"/>
                  </a:cubicBezTo>
                  <a:cubicBezTo>
                    <a:pt x="40853" y="377120"/>
                    <a:pt x="39685" y="375018"/>
                    <a:pt x="38673" y="372915"/>
                  </a:cubicBezTo>
                  <a:cubicBezTo>
                    <a:pt x="40853" y="377353"/>
                    <a:pt x="39140" y="374005"/>
                    <a:pt x="38751" y="372915"/>
                  </a:cubicBezTo>
                  <a:cubicBezTo>
                    <a:pt x="38361" y="371825"/>
                    <a:pt x="38128" y="370735"/>
                    <a:pt x="37894" y="369645"/>
                  </a:cubicBezTo>
                  <a:cubicBezTo>
                    <a:pt x="37661" y="368789"/>
                    <a:pt x="37583" y="368010"/>
                    <a:pt x="37427" y="367154"/>
                  </a:cubicBezTo>
                  <a:cubicBezTo>
                    <a:pt x="38673" y="376030"/>
                    <a:pt x="37739" y="369100"/>
                    <a:pt x="37505" y="366998"/>
                  </a:cubicBezTo>
                  <a:cubicBezTo>
                    <a:pt x="37194" y="364039"/>
                    <a:pt x="36960" y="361081"/>
                    <a:pt x="36804" y="358122"/>
                  </a:cubicBezTo>
                  <a:cubicBezTo>
                    <a:pt x="35559" y="338268"/>
                    <a:pt x="35559" y="318180"/>
                    <a:pt x="36726" y="298326"/>
                  </a:cubicBezTo>
                  <a:cubicBezTo>
                    <a:pt x="37038" y="293421"/>
                    <a:pt x="37349" y="288516"/>
                    <a:pt x="37972" y="283611"/>
                  </a:cubicBezTo>
                  <a:cubicBezTo>
                    <a:pt x="38050" y="283066"/>
                    <a:pt x="37038" y="289684"/>
                    <a:pt x="37661" y="286180"/>
                  </a:cubicBezTo>
                  <a:cubicBezTo>
                    <a:pt x="37894" y="284701"/>
                    <a:pt x="38284" y="283221"/>
                    <a:pt x="38751" y="281820"/>
                  </a:cubicBezTo>
                  <a:cubicBezTo>
                    <a:pt x="39062" y="280730"/>
                    <a:pt x="40775" y="277226"/>
                    <a:pt x="38673" y="281820"/>
                  </a:cubicBezTo>
                  <a:cubicBezTo>
                    <a:pt x="39296" y="280341"/>
                    <a:pt x="40152" y="279017"/>
                    <a:pt x="40931" y="277693"/>
                  </a:cubicBezTo>
                  <a:cubicBezTo>
                    <a:pt x="41554" y="276681"/>
                    <a:pt x="42254" y="275669"/>
                    <a:pt x="42955" y="274735"/>
                  </a:cubicBezTo>
                  <a:cubicBezTo>
                    <a:pt x="40152" y="278628"/>
                    <a:pt x="42566" y="275358"/>
                    <a:pt x="43267" y="274579"/>
                  </a:cubicBezTo>
                  <a:cubicBezTo>
                    <a:pt x="44902" y="272788"/>
                    <a:pt x="46692" y="271153"/>
                    <a:pt x="48561" y="269596"/>
                  </a:cubicBezTo>
                  <a:cubicBezTo>
                    <a:pt x="44824" y="272710"/>
                    <a:pt x="47938" y="270141"/>
                    <a:pt x="48795" y="269596"/>
                  </a:cubicBezTo>
                  <a:cubicBezTo>
                    <a:pt x="49807" y="268973"/>
                    <a:pt x="50819" y="268350"/>
                    <a:pt x="51831" y="267805"/>
                  </a:cubicBezTo>
                  <a:cubicBezTo>
                    <a:pt x="52843" y="267260"/>
                    <a:pt x="56503" y="265781"/>
                    <a:pt x="51753" y="267727"/>
                  </a:cubicBezTo>
                  <a:cubicBezTo>
                    <a:pt x="53155" y="267182"/>
                    <a:pt x="54556" y="266793"/>
                    <a:pt x="56036" y="266404"/>
                  </a:cubicBezTo>
                  <a:cubicBezTo>
                    <a:pt x="61019" y="265158"/>
                    <a:pt x="66002" y="264302"/>
                    <a:pt x="70907" y="262667"/>
                  </a:cubicBezTo>
                  <a:cubicBezTo>
                    <a:pt x="91695" y="255737"/>
                    <a:pt x="110693" y="243280"/>
                    <a:pt x="125097" y="226773"/>
                  </a:cubicBezTo>
                  <a:cubicBezTo>
                    <a:pt x="140513" y="208944"/>
                    <a:pt x="151258" y="186909"/>
                    <a:pt x="154606" y="163552"/>
                  </a:cubicBezTo>
                  <a:cubicBezTo>
                    <a:pt x="157564" y="143386"/>
                    <a:pt x="155618" y="124077"/>
                    <a:pt x="149779" y="104612"/>
                  </a:cubicBezTo>
                  <a:cubicBezTo>
                    <a:pt x="149389" y="103444"/>
                    <a:pt x="149078" y="102198"/>
                    <a:pt x="148844" y="101030"/>
                  </a:cubicBezTo>
                  <a:cubicBezTo>
                    <a:pt x="147988" y="97215"/>
                    <a:pt x="149233" y="105468"/>
                    <a:pt x="148922" y="101575"/>
                  </a:cubicBezTo>
                  <a:cubicBezTo>
                    <a:pt x="148844" y="100485"/>
                    <a:pt x="148844" y="99395"/>
                    <a:pt x="148766" y="98305"/>
                  </a:cubicBezTo>
                  <a:cubicBezTo>
                    <a:pt x="148766" y="97215"/>
                    <a:pt x="148844" y="96125"/>
                    <a:pt x="148922" y="95035"/>
                  </a:cubicBezTo>
                  <a:cubicBezTo>
                    <a:pt x="149156" y="90987"/>
                    <a:pt x="148221" y="99395"/>
                    <a:pt x="148844" y="95347"/>
                  </a:cubicBezTo>
                  <a:cubicBezTo>
                    <a:pt x="149311" y="92777"/>
                    <a:pt x="150012" y="90208"/>
                    <a:pt x="150869" y="87717"/>
                  </a:cubicBezTo>
                  <a:cubicBezTo>
                    <a:pt x="152192" y="83901"/>
                    <a:pt x="149078" y="91454"/>
                    <a:pt x="150791" y="87872"/>
                  </a:cubicBezTo>
                  <a:cubicBezTo>
                    <a:pt x="151258" y="86860"/>
                    <a:pt x="151803" y="85926"/>
                    <a:pt x="152348" y="84914"/>
                  </a:cubicBezTo>
                  <a:cubicBezTo>
                    <a:pt x="152893" y="83979"/>
                    <a:pt x="153438" y="83045"/>
                    <a:pt x="154061" y="82111"/>
                  </a:cubicBezTo>
                  <a:cubicBezTo>
                    <a:pt x="156163" y="78841"/>
                    <a:pt x="151414" y="85303"/>
                    <a:pt x="153827" y="82344"/>
                  </a:cubicBezTo>
                  <a:cubicBezTo>
                    <a:pt x="155073" y="80865"/>
                    <a:pt x="156474" y="79463"/>
                    <a:pt x="158032" y="78296"/>
                  </a:cubicBezTo>
                  <a:cubicBezTo>
                    <a:pt x="158343" y="77984"/>
                    <a:pt x="158732" y="77751"/>
                    <a:pt x="159044" y="77439"/>
                  </a:cubicBezTo>
                  <a:cubicBezTo>
                    <a:pt x="153049" y="82111"/>
                    <a:pt x="156007" y="79775"/>
                    <a:pt x="157409" y="78685"/>
                  </a:cubicBezTo>
                  <a:cubicBezTo>
                    <a:pt x="159433" y="77128"/>
                    <a:pt x="161535" y="75726"/>
                    <a:pt x="163638" y="74247"/>
                  </a:cubicBezTo>
                  <a:cubicBezTo>
                    <a:pt x="170956" y="69186"/>
                    <a:pt x="178431" y="64514"/>
                    <a:pt x="186061" y="59999"/>
                  </a:cubicBezTo>
                  <a:cubicBezTo>
                    <a:pt x="200232" y="51512"/>
                    <a:pt x="214791" y="43337"/>
                    <a:pt x="229974" y="36719"/>
                  </a:cubicBezTo>
                  <a:cubicBezTo>
                    <a:pt x="232855" y="35473"/>
                    <a:pt x="224757" y="38899"/>
                    <a:pt x="227716" y="37653"/>
                  </a:cubicBezTo>
                  <a:cubicBezTo>
                    <a:pt x="228183" y="37497"/>
                    <a:pt x="228572" y="37264"/>
                    <a:pt x="229040" y="37108"/>
                  </a:cubicBezTo>
                  <a:cubicBezTo>
                    <a:pt x="230052" y="36719"/>
                    <a:pt x="230986" y="36485"/>
                    <a:pt x="231998" y="36251"/>
                  </a:cubicBezTo>
                  <a:cubicBezTo>
                    <a:pt x="233322" y="35940"/>
                    <a:pt x="238305" y="35395"/>
                    <a:pt x="232465" y="36018"/>
                  </a:cubicBezTo>
                  <a:cubicBezTo>
                    <a:pt x="234645" y="35784"/>
                    <a:pt x="236903" y="35784"/>
                    <a:pt x="239083" y="35940"/>
                  </a:cubicBezTo>
                  <a:cubicBezTo>
                    <a:pt x="240251" y="36018"/>
                    <a:pt x="244222" y="36563"/>
                    <a:pt x="238772" y="35784"/>
                  </a:cubicBezTo>
                  <a:cubicBezTo>
                    <a:pt x="239862" y="35940"/>
                    <a:pt x="241030" y="36174"/>
                    <a:pt x="242120" y="36407"/>
                  </a:cubicBezTo>
                  <a:cubicBezTo>
                    <a:pt x="244300" y="36874"/>
                    <a:pt x="246480" y="37575"/>
                    <a:pt x="248582" y="38354"/>
                  </a:cubicBezTo>
                  <a:cubicBezTo>
                    <a:pt x="243755" y="36563"/>
                    <a:pt x="247337" y="37809"/>
                    <a:pt x="248349" y="38354"/>
                  </a:cubicBezTo>
                  <a:cubicBezTo>
                    <a:pt x="249672" y="38977"/>
                    <a:pt x="250918" y="39755"/>
                    <a:pt x="252164" y="40534"/>
                  </a:cubicBezTo>
                  <a:cubicBezTo>
                    <a:pt x="253176" y="41157"/>
                    <a:pt x="256057" y="43492"/>
                    <a:pt x="252008" y="40222"/>
                  </a:cubicBezTo>
                  <a:cubicBezTo>
                    <a:pt x="252787" y="40845"/>
                    <a:pt x="253565" y="41624"/>
                    <a:pt x="254344" y="42325"/>
                  </a:cubicBezTo>
                  <a:cubicBezTo>
                    <a:pt x="254967" y="42947"/>
                    <a:pt x="255512" y="43570"/>
                    <a:pt x="256057" y="44193"/>
                  </a:cubicBezTo>
                  <a:lnTo>
                    <a:pt x="261818" y="50500"/>
                  </a:lnTo>
                  <a:cubicBezTo>
                    <a:pt x="268748" y="58052"/>
                    <a:pt x="278091" y="64281"/>
                    <a:pt x="286967" y="69420"/>
                  </a:cubicBezTo>
                  <a:cubicBezTo>
                    <a:pt x="307055" y="80943"/>
                    <a:pt x="330646" y="86471"/>
                    <a:pt x="353693" y="85536"/>
                  </a:cubicBezTo>
                  <a:cubicBezTo>
                    <a:pt x="376973" y="84602"/>
                    <a:pt x="400175" y="77050"/>
                    <a:pt x="419328" y="63658"/>
                  </a:cubicBezTo>
                  <a:cubicBezTo>
                    <a:pt x="426569" y="58597"/>
                    <a:pt x="433032" y="52991"/>
                    <a:pt x="439105" y="46607"/>
                  </a:cubicBezTo>
                  <a:cubicBezTo>
                    <a:pt x="440662" y="44972"/>
                    <a:pt x="442219" y="43259"/>
                    <a:pt x="443854" y="41624"/>
                  </a:cubicBezTo>
                  <a:cubicBezTo>
                    <a:pt x="444711" y="40845"/>
                    <a:pt x="447669" y="38665"/>
                    <a:pt x="443465" y="41779"/>
                  </a:cubicBezTo>
                  <a:cubicBezTo>
                    <a:pt x="444321" y="41157"/>
                    <a:pt x="445256" y="40534"/>
                    <a:pt x="446190" y="39989"/>
                  </a:cubicBezTo>
                  <a:cubicBezTo>
                    <a:pt x="447124" y="39444"/>
                    <a:pt x="448136" y="38899"/>
                    <a:pt x="449071" y="38354"/>
                  </a:cubicBezTo>
                  <a:cubicBezTo>
                    <a:pt x="449771" y="38042"/>
                    <a:pt x="450394" y="37731"/>
                    <a:pt x="451095" y="37419"/>
                  </a:cubicBezTo>
                  <a:cubicBezTo>
                    <a:pt x="448526" y="38509"/>
                    <a:pt x="448136" y="38665"/>
                    <a:pt x="449927" y="37964"/>
                  </a:cubicBezTo>
                  <a:cubicBezTo>
                    <a:pt x="452029" y="37186"/>
                    <a:pt x="454209" y="36641"/>
                    <a:pt x="456467" y="36096"/>
                  </a:cubicBezTo>
                  <a:cubicBezTo>
                    <a:pt x="457635" y="35862"/>
                    <a:pt x="461606" y="35395"/>
                    <a:pt x="456156" y="36018"/>
                  </a:cubicBezTo>
                  <a:cubicBezTo>
                    <a:pt x="457246" y="35862"/>
                    <a:pt x="458414" y="35862"/>
                    <a:pt x="459504" y="35784"/>
                  </a:cubicBezTo>
                  <a:cubicBezTo>
                    <a:pt x="461061" y="35706"/>
                    <a:pt x="468380" y="36407"/>
                    <a:pt x="462307" y="35551"/>
                  </a:cubicBezTo>
                  <a:cubicBezTo>
                    <a:pt x="464409" y="35862"/>
                    <a:pt x="466433" y="36407"/>
                    <a:pt x="468380" y="37108"/>
                  </a:cubicBezTo>
                  <a:cubicBezTo>
                    <a:pt x="468925" y="37342"/>
                    <a:pt x="469392" y="37497"/>
                    <a:pt x="469937" y="37731"/>
                  </a:cubicBezTo>
                  <a:cubicBezTo>
                    <a:pt x="461840" y="34383"/>
                    <a:pt x="469003" y="37342"/>
                    <a:pt x="470949" y="38276"/>
                  </a:cubicBezTo>
                  <a:cubicBezTo>
                    <a:pt x="487923" y="46140"/>
                    <a:pt x="504195" y="55483"/>
                    <a:pt x="520079" y="65293"/>
                  </a:cubicBezTo>
                  <a:cubicBezTo>
                    <a:pt x="526152" y="69030"/>
                    <a:pt x="532147" y="72923"/>
                    <a:pt x="537986" y="77128"/>
                  </a:cubicBezTo>
                  <a:cubicBezTo>
                    <a:pt x="540089" y="78685"/>
                    <a:pt x="544371" y="81955"/>
                    <a:pt x="538609" y="77517"/>
                  </a:cubicBezTo>
                  <a:cubicBezTo>
                    <a:pt x="539076" y="77828"/>
                    <a:pt x="539466" y="78218"/>
                    <a:pt x="539933" y="78607"/>
                  </a:cubicBezTo>
                  <a:cubicBezTo>
                    <a:pt x="541490" y="79931"/>
                    <a:pt x="542892" y="81488"/>
                    <a:pt x="544215" y="83045"/>
                  </a:cubicBezTo>
                  <a:cubicBezTo>
                    <a:pt x="540556" y="78685"/>
                    <a:pt x="544760" y="84291"/>
                    <a:pt x="545539" y="85614"/>
                  </a:cubicBezTo>
                  <a:cubicBezTo>
                    <a:pt x="546084" y="86549"/>
                    <a:pt x="546551" y="87561"/>
                    <a:pt x="547018" y="88573"/>
                  </a:cubicBezTo>
                  <a:cubicBezTo>
                    <a:pt x="544838" y="83824"/>
                    <a:pt x="546395" y="87327"/>
                    <a:pt x="546784" y="88417"/>
                  </a:cubicBezTo>
                  <a:cubicBezTo>
                    <a:pt x="547641" y="90831"/>
                    <a:pt x="548186" y="93322"/>
                    <a:pt x="548653" y="95892"/>
                  </a:cubicBezTo>
                  <a:cubicBezTo>
                    <a:pt x="547563" y="90052"/>
                    <a:pt x="548653" y="97060"/>
                    <a:pt x="548653" y="98695"/>
                  </a:cubicBezTo>
                  <a:cubicBezTo>
                    <a:pt x="548653" y="99785"/>
                    <a:pt x="548575" y="100797"/>
                    <a:pt x="548497" y="101887"/>
                  </a:cubicBezTo>
                  <a:cubicBezTo>
                    <a:pt x="548264" y="105780"/>
                    <a:pt x="549276" y="97449"/>
                    <a:pt x="548575" y="101264"/>
                  </a:cubicBezTo>
                  <a:cubicBezTo>
                    <a:pt x="548108" y="103911"/>
                    <a:pt x="547096" y="106403"/>
                    <a:pt x="546239" y="108894"/>
                  </a:cubicBezTo>
                  <a:cubicBezTo>
                    <a:pt x="534405" y="144165"/>
                    <a:pt x="542113" y="185819"/>
                    <a:pt x="563524" y="215873"/>
                  </a:cubicBezTo>
                  <a:cubicBezTo>
                    <a:pt x="578940" y="237518"/>
                    <a:pt x="600040" y="253246"/>
                    <a:pt x="624956" y="262433"/>
                  </a:cubicBezTo>
                  <a:cubicBezTo>
                    <a:pt x="631574" y="264847"/>
                    <a:pt x="638659" y="265547"/>
                    <a:pt x="645277" y="267961"/>
                  </a:cubicBezTo>
                  <a:cubicBezTo>
                    <a:pt x="640294" y="266092"/>
                    <a:pt x="645121" y="268039"/>
                    <a:pt x="646211" y="268662"/>
                  </a:cubicBezTo>
                  <a:cubicBezTo>
                    <a:pt x="647613" y="269440"/>
                    <a:pt x="648936" y="270375"/>
                    <a:pt x="650182" y="271231"/>
                  </a:cubicBezTo>
                  <a:cubicBezTo>
                    <a:pt x="646055" y="268272"/>
                    <a:pt x="650338" y="271543"/>
                    <a:pt x="651194" y="272321"/>
                  </a:cubicBezTo>
                  <a:cubicBezTo>
                    <a:pt x="652362" y="273411"/>
                    <a:pt x="653452" y="274657"/>
                    <a:pt x="654542" y="275825"/>
                  </a:cubicBezTo>
                  <a:cubicBezTo>
                    <a:pt x="655788" y="277304"/>
                    <a:pt x="655632" y="277071"/>
                    <a:pt x="653997" y="275046"/>
                  </a:cubicBezTo>
                  <a:cubicBezTo>
                    <a:pt x="654464" y="275669"/>
                    <a:pt x="654931" y="276370"/>
                    <a:pt x="655399" y="276993"/>
                  </a:cubicBezTo>
                  <a:cubicBezTo>
                    <a:pt x="656255" y="278316"/>
                    <a:pt x="657034" y="279718"/>
                    <a:pt x="657812" y="281119"/>
                  </a:cubicBezTo>
                  <a:cubicBezTo>
                    <a:pt x="658202" y="281820"/>
                    <a:pt x="658513" y="282521"/>
                    <a:pt x="658824" y="283221"/>
                  </a:cubicBezTo>
                  <a:cubicBezTo>
                    <a:pt x="657812" y="280730"/>
                    <a:pt x="657579" y="280341"/>
                    <a:pt x="658279" y="282131"/>
                  </a:cubicBezTo>
                  <a:cubicBezTo>
                    <a:pt x="658747" y="283533"/>
                    <a:pt x="659136" y="285012"/>
                    <a:pt x="659369" y="286492"/>
                  </a:cubicBezTo>
                  <a:cubicBezTo>
                    <a:pt x="661316" y="296068"/>
                    <a:pt x="672528" y="301441"/>
                    <a:pt x="681404" y="299027"/>
                  </a:cubicBezTo>
                  <a:cubicBezTo>
                    <a:pt x="691058" y="296302"/>
                    <a:pt x="695574" y="286569"/>
                    <a:pt x="693628" y="276993"/>
                  </a:cubicBezTo>
                  <a:close/>
                </a:path>
              </a:pathLst>
            </a:custGeom>
            <a:solidFill>
              <a:schemeClr val="bg1"/>
            </a:solidFill>
            <a:ln w="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A56C3225-661F-4215-B4AE-AC1FA1AE4C5B}"/>
                </a:ext>
              </a:extLst>
            </p:cNvPr>
            <p:cNvSpPr/>
            <p:nvPr/>
          </p:nvSpPr>
          <p:spPr>
            <a:xfrm>
              <a:off x="3692606" y="1824755"/>
              <a:ext cx="308954" cy="291900"/>
            </a:xfrm>
            <a:custGeom>
              <a:avLst/>
              <a:gdLst>
                <a:gd name="connsiteX0" fmla="*/ 344606 w 439205"/>
                <a:gd name="connsiteY0" fmla="*/ 272078 h 414960"/>
                <a:gd name="connsiteX1" fmla="*/ 338378 w 439205"/>
                <a:gd name="connsiteY1" fmla="*/ 297615 h 414960"/>
                <a:gd name="connsiteX2" fmla="*/ 336198 w 439205"/>
                <a:gd name="connsiteY2" fmla="*/ 303455 h 414960"/>
                <a:gd name="connsiteX3" fmla="*/ 336353 w 439205"/>
                <a:gd name="connsiteY3" fmla="*/ 302988 h 414960"/>
                <a:gd name="connsiteX4" fmla="*/ 335030 w 439205"/>
                <a:gd name="connsiteY4" fmla="*/ 305791 h 414960"/>
                <a:gd name="connsiteX5" fmla="*/ 328723 w 439205"/>
                <a:gd name="connsiteY5" fmla="*/ 317703 h 414960"/>
                <a:gd name="connsiteX6" fmla="*/ 321871 w 439205"/>
                <a:gd name="connsiteY6" fmla="*/ 328058 h 414960"/>
                <a:gd name="connsiteX7" fmla="*/ 320003 w 439205"/>
                <a:gd name="connsiteY7" fmla="*/ 330550 h 414960"/>
                <a:gd name="connsiteX8" fmla="*/ 320236 w 439205"/>
                <a:gd name="connsiteY8" fmla="*/ 330161 h 414960"/>
                <a:gd name="connsiteX9" fmla="*/ 315565 w 439205"/>
                <a:gd name="connsiteY9" fmla="*/ 335689 h 414960"/>
                <a:gd name="connsiteX10" fmla="*/ 306845 w 439205"/>
                <a:gd name="connsiteY10" fmla="*/ 344565 h 414960"/>
                <a:gd name="connsiteX11" fmla="*/ 302173 w 439205"/>
                <a:gd name="connsiteY11" fmla="*/ 348769 h 414960"/>
                <a:gd name="connsiteX12" fmla="*/ 299759 w 439205"/>
                <a:gd name="connsiteY12" fmla="*/ 350793 h 414960"/>
                <a:gd name="connsiteX13" fmla="*/ 299292 w 439205"/>
                <a:gd name="connsiteY13" fmla="*/ 351261 h 414960"/>
                <a:gd name="connsiteX14" fmla="*/ 277024 w 439205"/>
                <a:gd name="connsiteY14" fmla="*/ 365275 h 414960"/>
                <a:gd name="connsiteX15" fmla="*/ 271263 w 439205"/>
                <a:gd name="connsiteY15" fmla="*/ 368078 h 414960"/>
                <a:gd name="connsiteX16" fmla="*/ 268304 w 439205"/>
                <a:gd name="connsiteY16" fmla="*/ 369402 h 414960"/>
                <a:gd name="connsiteX17" fmla="*/ 268616 w 439205"/>
                <a:gd name="connsiteY17" fmla="*/ 369246 h 414960"/>
                <a:gd name="connsiteX18" fmla="*/ 255379 w 439205"/>
                <a:gd name="connsiteY18" fmla="*/ 373840 h 414960"/>
                <a:gd name="connsiteX19" fmla="*/ 242688 w 439205"/>
                <a:gd name="connsiteY19" fmla="*/ 376954 h 414960"/>
                <a:gd name="connsiteX20" fmla="*/ 236148 w 439205"/>
                <a:gd name="connsiteY20" fmla="*/ 378122 h 414960"/>
                <a:gd name="connsiteX21" fmla="*/ 236537 w 439205"/>
                <a:gd name="connsiteY21" fmla="*/ 378122 h 414960"/>
                <a:gd name="connsiteX22" fmla="*/ 232099 w 439205"/>
                <a:gd name="connsiteY22" fmla="*/ 378589 h 414960"/>
                <a:gd name="connsiteX23" fmla="*/ 203836 w 439205"/>
                <a:gd name="connsiteY23" fmla="*/ 378667 h 414960"/>
                <a:gd name="connsiteX24" fmla="*/ 198308 w 439205"/>
                <a:gd name="connsiteY24" fmla="*/ 378044 h 414960"/>
                <a:gd name="connsiteX25" fmla="*/ 195428 w 439205"/>
                <a:gd name="connsiteY25" fmla="*/ 377499 h 414960"/>
                <a:gd name="connsiteX26" fmla="*/ 183671 w 439205"/>
                <a:gd name="connsiteY26" fmla="*/ 374930 h 414960"/>
                <a:gd name="connsiteX27" fmla="*/ 172303 w 439205"/>
                <a:gd name="connsiteY27" fmla="*/ 371426 h 414960"/>
                <a:gd name="connsiteX28" fmla="*/ 167242 w 439205"/>
                <a:gd name="connsiteY28" fmla="*/ 369558 h 414960"/>
                <a:gd name="connsiteX29" fmla="*/ 164284 w 439205"/>
                <a:gd name="connsiteY29" fmla="*/ 368390 h 414960"/>
                <a:gd name="connsiteX30" fmla="*/ 164673 w 439205"/>
                <a:gd name="connsiteY30" fmla="*/ 368467 h 414960"/>
                <a:gd name="connsiteX31" fmla="*/ 144274 w 439205"/>
                <a:gd name="connsiteY31" fmla="*/ 357256 h 414960"/>
                <a:gd name="connsiteX32" fmla="*/ 139914 w 439205"/>
                <a:gd name="connsiteY32" fmla="*/ 354297 h 414960"/>
                <a:gd name="connsiteX33" fmla="*/ 137656 w 439205"/>
                <a:gd name="connsiteY33" fmla="*/ 352740 h 414960"/>
                <a:gd name="connsiteX34" fmla="*/ 128935 w 439205"/>
                <a:gd name="connsiteY34" fmla="*/ 345265 h 414960"/>
                <a:gd name="connsiteX35" fmla="*/ 113441 w 439205"/>
                <a:gd name="connsiteY35" fmla="*/ 328526 h 414960"/>
                <a:gd name="connsiteX36" fmla="*/ 112507 w 439205"/>
                <a:gd name="connsiteY36" fmla="*/ 327202 h 414960"/>
                <a:gd name="connsiteX37" fmla="*/ 109003 w 439205"/>
                <a:gd name="connsiteY37" fmla="*/ 322063 h 414960"/>
                <a:gd name="connsiteX38" fmla="*/ 103242 w 439205"/>
                <a:gd name="connsiteY38" fmla="*/ 312253 h 414960"/>
                <a:gd name="connsiteX39" fmla="*/ 98259 w 439205"/>
                <a:gd name="connsiteY39" fmla="*/ 301976 h 414960"/>
                <a:gd name="connsiteX40" fmla="*/ 97714 w 439205"/>
                <a:gd name="connsiteY40" fmla="*/ 300496 h 414960"/>
                <a:gd name="connsiteX41" fmla="*/ 95612 w 439205"/>
                <a:gd name="connsiteY41" fmla="*/ 294579 h 414960"/>
                <a:gd name="connsiteX42" fmla="*/ 90395 w 439205"/>
                <a:gd name="connsiteY42" fmla="*/ 272000 h 414960"/>
                <a:gd name="connsiteX43" fmla="*/ 68361 w 439205"/>
                <a:gd name="connsiteY43" fmla="*/ 259464 h 414960"/>
                <a:gd name="connsiteX44" fmla="*/ 55825 w 439205"/>
                <a:gd name="connsiteY44" fmla="*/ 281499 h 414960"/>
                <a:gd name="connsiteX45" fmla="*/ 109782 w 439205"/>
                <a:gd name="connsiteY45" fmla="*/ 376020 h 414960"/>
                <a:gd name="connsiteX46" fmla="*/ 219642 w 439205"/>
                <a:gd name="connsiteY46" fmla="*/ 414950 h 414960"/>
                <a:gd name="connsiteX47" fmla="*/ 326543 w 439205"/>
                <a:gd name="connsiteY47" fmla="*/ 374618 h 414960"/>
                <a:gd name="connsiteX48" fmla="*/ 378865 w 439205"/>
                <a:gd name="connsiteY48" fmla="*/ 281421 h 414960"/>
                <a:gd name="connsiteX49" fmla="*/ 366329 w 439205"/>
                <a:gd name="connsiteY49" fmla="*/ 259386 h 414960"/>
                <a:gd name="connsiteX50" fmla="*/ 344606 w 439205"/>
                <a:gd name="connsiteY50" fmla="*/ 272078 h 414960"/>
                <a:gd name="connsiteX51" fmla="*/ 119904 w 439205"/>
                <a:gd name="connsiteY51" fmla="*/ 170238 h 414960"/>
                <a:gd name="connsiteX52" fmla="*/ 155641 w 439205"/>
                <a:gd name="connsiteY52" fmla="*/ 114334 h 414960"/>
                <a:gd name="connsiteX53" fmla="*/ 169267 w 439205"/>
                <a:gd name="connsiteY53" fmla="*/ 95960 h 414960"/>
                <a:gd name="connsiteX54" fmla="*/ 169500 w 439205"/>
                <a:gd name="connsiteY54" fmla="*/ 95648 h 414960"/>
                <a:gd name="connsiteX55" fmla="*/ 172459 w 439205"/>
                <a:gd name="connsiteY55" fmla="*/ 91833 h 414960"/>
                <a:gd name="connsiteX56" fmla="*/ 190445 w 439205"/>
                <a:gd name="connsiteY56" fmla="*/ 69877 h 414960"/>
                <a:gd name="connsiteX57" fmla="*/ 219253 w 439205"/>
                <a:gd name="connsiteY57" fmla="*/ 38967 h 414960"/>
                <a:gd name="connsiteX58" fmla="*/ 223924 w 439205"/>
                <a:gd name="connsiteY58" fmla="*/ 34762 h 414960"/>
                <a:gd name="connsiteX59" fmla="*/ 222523 w 439205"/>
                <a:gd name="connsiteY59" fmla="*/ 35774 h 414960"/>
                <a:gd name="connsiteX60" fmla="*/ 224391 w 439205"/>
                <a:gd name="connsiteY60" fmla="*/ 34451 h 414960"/>
                <a:gd name="connsiteX61" fmla="*/ 225637 w 439205"/>
                <a:gd name="connsiteY61" fmla="*/ 33750 h 414960"/>
                <a:gd name="connsiteX62" fmla="*/ 221978 w 439205"/>
                <a:gd name="connsiteY62" fmla="*/ 35307 h 414960"/>
                <a:gd name="connsiteX63" fmla="*/ 213102 w 439205"/>
                <a:gd name="connsiteY63" fmla="*/ 35307 h 414960"/>
                <a:gd name="connsiteX64" fmla="*/ 209987 w 439205"/>
                <a:gd name="connsiteY64" fmla="*/ 33906 h 414960"/>
                <a:gd name="connsiteX65" fmla="*/ 211544 w 439205"/>
                <a:gd name="connsiteY65" fmla="*/ 34918 h 414960"/>
                <a:gd name="connsiteX66" fmla="*/ 209598 w 439205"/>
                <a:gd name="connsiteY66" fmla="*/ 33361 h 414960"/>
                <a:gd name="connsiteX67" fmla="*/ 211233 w 439205"/>
                <a:gd name="connsiteY67" fmla="*/ 34684 h 414960"/>
                <a:gd name="connsiteX68" fmla="*/ 215515 w 439205"/>
                <a:gd name="connsiteY68" fmla="*/ 38499 h 414960"/>
                <a:gd name="connsiteX69" fmla="*/ 226494 w 439205"/>
                <a:gd name="connsiteY69" fmla="*/ 49478 h 414960"/>
                <a:gd name="connsiteX70" fmla="*/ 254679 w 439205"/>
                <a:gd name="connsiteY70" fmla="*/ 81634 h 414960"/>
                <a:gd name="connsiteX71" fmla="*/ 265735 w 439205"/>
                <a:gd name="connsiteY71" fmla="*/ 95570 h 414960"/>
                <a:gd name="connsiteX72" fmla="*/ 265968 w 439205"/>
                <a:gd name="connsiteY72" fmla="*/ 95882 h 414960"/>
                <a:gd name="connsiteX73" fmla="*/ 268226 w 439205"/>
                <a:gd name="connsiteY73" fmla="*/ 98840 h 414960"/>
                <a:gd name="connsiteX74" fmla="*/ 284888 w 439205"/>
                <a:gd name="connsiteY74" fmla="*/ 121731 h 414960"/>
                <a:gd name="connsiteX75" fmla="*/ 315331 w 439205"/>
                <a:gd name="connsiteY75" fmla="*/ 170160 h 414960"/>
                <a:gd name="connsiteX76" fmla="*/ 339857 w 439205"/>
                <a:gd name="connsiteY76" fmla="*/ 176622 h 414960"/>
                <a:gd name="connsiteX77" fmla="*/ 346242 w 439205"/>
                <a:gd name="connsiteY77" fmla="*/ 152096 h 414960"/>
                <a:gd name="connsiteX78" fmla="*/ 271418 w 439205"/>
                <a:gd name="connsiteY78" fmla="*/ 46130 h 414960"/>
                <a:gd name="connsiteX79" fmla="*/ 242143 w 439205"/>
                <a:gd name="connsiteY79" fmla="*/ 14441 h 414960"/>
                <a:gd name="connsiteX80" fmla="*/ 212089 w 439205"/>
                <a:gd name="connsiteY80" fmla="*/ 893 h 414960"/>
                <a:gd name="connsiteX81" fmla="*/ 188654 w 439205"/>
                <a:gd name="connsiteY81" fmla="*/ 18645 h 414960"/>
                <a:gd name="connsiteX82" fmla="*/ 159456 w 439205"/>
                <a:gd name="connsiteY82" fmla="*/ 51113 h 414960"/>
                <a:gd name="connsiteX83" fmla="*/ 88916 w 439205"/>
                <a:gd name="connsiteY83" fmla="*/ 152096 h 414960"/>
                <a:gd name="connsiteX84" fmla="*/ 95300 w 439205"/>
                <a:gd name="connsiteY84" fmla="*/ 176622 h 414960"/>
                <a:gd name="connsiteX85" fmla="*/ 119904 w 439205"/>
                <a:gd name="connsiteY85" fmla="*/ 170238 h 414960"/>
                <a:gd name="connsiteX86" fmla="*/ 17908 w 439205"/>
                <a:gd name="connsiteY86" fmla="*/ 235484 h 414960"/>
                <a:gd name="connsiteX87" fmla="*/ 421298 w 439205"/>
                <a:gd name="connsiteY87" fmla="*/ 235484 h 414960"/>
                <a:gd name="connsiteX88" fmla="*/ 439206 w 439205"/>
                <a:gd name="connsiteY88" fmla="*/ 217576 h 414960"/>
                <a:gd name="connsiteX89" fmla="*/ 421298 w 439205"/>
                <a:gd name="connsiteY89" fmla="*/ 199668 h 414960"/>
                <a:gd name="connsiteX90" fmla="*/ 17908 w 439205"/>
                <a:gd name="connsiteY90" fmla="*/ 199668 h 414960"/>
                <a:gd name="connsiteX91" fmla="*/ 0 w 439205"/>
                <a:gd name="connsiteY91" fmla="*/ 217576 h 414960"/>
                <a:gd name="connsiteX92" fmla="*/ 17908 w 439205"/>
                <a:gd name="connsiteY92" fmla="*/ 235484 h 41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439205" h="414960">
                  <a:moveTo>
                    <a:pt x="344606" y="272078"/>
                  </a:moveTo>
                  <a:cubicBezTo>
                    <a:pt x="343361" y="280798"/>
                    <a:pt x="341259" y="289284"/>
                    <a:pt x="338378" y="297615"/>
                  </a:cubicBezTo>
                  <a:cubicBezTo>
                    <a:pt x="337677" y="299562"/>
                    <a:pt x="336976" y="301508"/>
                    <a:pt x="336198" y="303455"/>
                  </a:cubicBezTo>
                  <a:cubicBezTo>
                    <a:pt x="334796" y="307036"/>
                    <a:pt x="337911" y="299484"/>
                    <a:pt x="336353" y="302988"/>
                  </a:cubicBezTo>
                  <a:cubicBezTo>
                    <a:pt x="335964" y="303922"/>
                    <a:pt x="335497" y="304856"/>
                    <a:pt x="335030" y="305791"/>
                  </a:cubicBezTo>
                  <a:cubicBezTo>
                    <a:pt x="333161" y="309839"/>
                    <a:pt x="330981" y="313810"/>
                    <a:pt x="328723" y="317703"/>
                  </a:cubicBezTo>
                  <a:cubicBezTo>
                    <a:pt x="326621" y="321285"/>
                    <a:pt x="324285" y="324710"/>
                    <a:pt x="321871" y="328058"/>
                  </a:cubicBezTo>
                  <a:cubicBezTo>
                    <a:pt x="321249" y="328915"/>
                    <a:pt x="320626" y="329693"/>
                    <a:pt x="320003" y="330550"/>
                  </a:cubicBezTo>
                  <a:cubicBezTo>
                    <a:pt x="323195" y="326268"/>
                    <a:pt x="320937" y="329304"/>
                    <a:pt x="320236" y="330161"/>
                  </a:cubicBezTo>
                  <a:cubicBezTo>
                    <a:pt x="318757" y="332029"/>
                    <a:pt x="317122" y="333898"/>
                    <a:pt x="315565" y="335689"/>
                  </a:cubicBezTo>
                  <a:cubicBezTo>
                    <a:pt x="312840" y="338803"/>
                    <a:pt x="309881" y="341762"/>
                    <a:pt x="306845" y="344565"/>
                  </a:cubicBezTo>
                  <a:cubicBezTo>
                    <a:pt x="305365" y="345966"/>
                    <a:pt x="303808" y="347368"/>
                    <a:pt x="302173" y="348769"/>
                  </a:cubicBezTo>
                  <a:cubicBezTo>
                    <a:pt x="301394" y="349470"/>
                    <a:pt x="300616" y="350093"/>
                    <a:pt x="299759" y="350793"/>
                  </a:cubicBezTo>
                  <a:cubicBezTo>
                    <a:pt x="298825" y="351572"/>
                    <a:pt x="294854" y="354686"/>
                    <a:pt x="299292" y="351261"/>
                  </a:cubicBezTo>
                  <a:cubicBezTo>
                    <a:pt x="292363" y="356633"/>
                    <a:pt x="284810" y="361304"/>
                    <a:pt x="277024" y="365275"/>
                  </a:cubicBezTo>
                  <a:cubicBezTo>
                    <a:pt x="275156" y="366287"/>
                    <a:pt x="273209" y="367144"/>
                    <a:pt x="271263" y="368078"/>
                  </a:cubicBezTo>
                  <a:cubicBezTo>
                    <a:pt x="270328" y="368545"/>
                    <a:pt x="269316" y="368935"/>
                    <a:pt x="268304" y="369402"/>
                  </a:cubicBezTo>
                  <a:cubicBezTo>
                    <a:pt x="273209" y="367222"/>
                    <a:pt x="269706" y="368779"/>
                    <a:pt x="268616" y="369246"/>
                  </a:cubicBezTo>
                  <a:cubicBezTo>
                    <a:pt x="264255" y="370959"/>
                    <a:pt x="259817" y="372516"/>
                    <a:pt x="255379" y="373840"/>
                  </a:cubicBezTo>
                  <a:cubicBezTo>
                    <a:pt x="251175" y="375086"/>
                    <a:pt x="246971" y="376098"/>
                    <a:pt x="242688" y="376954"/>
                  </a:cubicBezTo>
                  <a:cubicBezTo>
                    <a:pt x="240508" y="377421"/>
                    <a:pt x="238328" y="377811"/>
                    <a:pt x="236148" y="378122"/>
                  </a:cubicBezTo>
                  <a:cubicBezTo>
                    <a:pt x="234980" y="378278"/>
                    <a:pt x="231009" y="378823"/>
                    <a:pt x="236537" y="378122"/>
                  </a:cubicBezTo>
                  <a:lnTo>
                    <a:pt x="232099" y="378589"/>
                  </a:lnTo>
                  <a:cubicBezTo>
                    <a:pt x="222756" y="379523"/>
                    <a:pt x="213257" y="379523"/>
                    <a:pt x="203836" y="378667"/>
                  </a:cubicBezTo>
                  <a:cubicBezTo>
                    <a:pt x="201968" y="378511"/>
                    <a:pt x="200099" y="378278"/>
                    <a:pt x="198308" y="378044"/>
                  </a:cubicBezTo>
                  <a:cubicBezTo>
                    <a:pt x="204381" y="378823"/>
                    <a:pt x="196829" y="377733"/>
                    <a:pt x="195428" y="377499"/>
                  </a:cubicBezTo>
                  <a:cubicBezTo>
                    <a:pt x="191457" y="376798"/>
                    <a:pt x="187564" y="375942"/>
                    <a:pt x="183671" y="374930"/>
                  </a:cubicBezTo>
                  <a:cubicBezTo>
                    <a:pt x="179856" y="373918"/>
                    <a:pt x="176041" y="372750"/>
                    <a:pt x="172303" y="371426"/>
                  </a:cubicBezTo>
                  <a:cubicBezTo>
                    <a:pt x="170590" y="370803"/>
                    <a:pt x="168955" y="370180"/>
                    <a:pt x="167242" y="369558"/>
                  </a:cubicBezTo>
                  <a:cubicBezTo>
                    <a:pt x="166230" y="369168"/>
                    <a:pt x="165218" y="368779"/>
                    <a:pt x="164284" y="368390"/>
                  </a:cubicBezTo>
                  <a:cubicBezTo>
                    <a:pt x="169267" y="370414"/>
                    <a:pt x="165685" y="368935"/>
                    <a:pt x="164673" y="368467"/>
                  </a:cubicBezTo>
                  <a:cubicBezTo>
                    <a:pt x="157588" y="365275"/>
                    <a:pt x="150814" y="361538"/>
                    <a:pt x="144274" y="357256"/>
                  </a:cubicBezTo>
                  <a:cubicBezTo>
                    <a:pt x="142794" y="356321"/>
                    <a:pt x="141393" y="355309"/>
                    <a:pt x="139914" y="354297"/>
                  </a:cubicBezTo>
                  <a:cubicBezTo>
                    <a:pt x="138746" y="353518"/>
                    <a:pt x="133062" y="349081"/>
                    <a:pt x="137656" y="352740"/>
                  </a:cubicBezTo>
                  <a:cubicBezTo>
                    <a:pt x="134619" y="350404"/>
                    <a:pt x="131738" y="347913"/>
                    <a:pt x="128935" y="345265"/>
                  </a:cubicBezTo>
                  <a:cubicBezTo>
                    <a:pt x="123330" y="340127"/>
                    <a:pt x="118191" y="334443"/>
                    <a:pt x="113441" y="328526"/>
                  </a:cubicBezTo>
                  <a:cubicBezTo>
                    <a:pt x="117023" y="333119"/>
                    <a:pt x="113286" y="328214"/>
                    <a:pt x="112507" y="327202"/>
                  </a:cubicBezTo>
                  <a:cubicBezTo>
                    <a:pt x="111261" y="325489"/>
                    <a:pt x="110171" y="323776"/>
                    <a:pt x="109003" y="322063"/>
                  </a:cubicBezTo>
                  <a:cubicBezTo>
                    <a:pt x="106901" y="318871"/>
                    <a:pt x="105033" y="315601"/>
                    <a:pt x="103242" y="312253"/>
                  </a:cubicBezTo>
                  <a:cubicBezTo>
                    <a:pt x="101451" y="308905"/>
                    <a:pt x="99816" y="305479"/>
                    <a:pt x="98259" y="301976"/>
                  </a:cubicBezTo>
                  <a:cubicBezTo>
                    <a:pt x="100595" y="307426"/>
                    <a:pt x="98181" y="301664"/>
                    <a:pt x="97714" y="300496"/>
                  </a:cubicBezTo>
                  <a:cubicBezTo>
                    <a:pt x="96935" y="298550"/>
                    <a:pt x="96312" y="296603"/>
                    <a:pt x="95612" y="294579"/>
                  </a:cubicBezTo>
                  <a:cubicBezTo>
                    <a:pt x="93198" y="287260"/>
                    <a:pt x="91485" y="279630"/>
                    <a:pt x="90395" y="272000"/>
                  </a:cubicBezTo>
                  <a:cubicBezTo>
                    <a:pt x="88993" y="262345"/>
                    <a:pt x="76847" y="257129"/>
                    <a:pt x="68361" y="259464"/>
                  </a:cubicBezTo>
                  <a:cubicBezTo>
                    <a:pt x="58083" y="262267"/>
                    <a:pt x="54424" y="271844"/>
                    <a:pt x="55825" y="281499"/>
                  </a:cubicBezTo>
                  <a:cubicBezTo>
                    <a:pt x="61120" y="318170"/>
                    <a:pt x="81363" y="352506"/>
                    <a:pt x="109782" y="376020"/>
                  </a:cubicBezTo>
                  <a:cubicBezTo>
                    <a:pt x="140614" y="401558"/>
                    <a:pt x="179544" y="415417"/>
                    <a:pt x="219642" y="414950"/>
                  </a:cubicBezTo>
                  <a:cubicBezTo>
                    <a:pt x="258961" y="414482"/>
                    <a:pt x="296567" y="399845"/>
                    <a:pt x="326543" y="374618"/>
                  </a:cubicBezTo>
                  <a:cubicBezTo>
                    <a:pt x="354183" y="351338"/>
                    <a:pt x="373726" y="317236"/>
                    <a:pt x="378865" y="281421"/>
                  </a:cubicBezTo>
                  <a:cubicBezTo>
                    <a:pt x="380266" y="271766"/>
                    <a:pt x="376607" y="262189"/>
                    <a:pt x="366329" y="259386"/>
                  </a:cubicBezTo>
                  <a:cubicBezTo>
                    <a:pt x="358154" y="257206"/>
                    <a:pt x="346008" y="262345"/>
                    <a:pt x="344606" y="272078"/>
                  </a:cubicBezTo>
                  <a:close/>
                  <a:moveTo>
                    <a:pt x="119904" y="170238"/>
                  </a:moveTo>
                  <a:cubicBezTo>
                    <a:pt x="130648" y="150928"/>
                    <a:pt x="142794" y="132320"/>
                    <a:pt x="155641" y="114334"/>
                  </a:cubicBezTo>
                  <a:cubicBezTo>
                    <a:pt x="160079" y="108106"/>
                    <a:pt x="164673" y="102033"/>
                    <a:pt x="169267" y="95960"/>
                  </a:cubicBezTo>
                  <a:cubicBezTo>
                    <a:pt x="171914" y="92534"/>
                    <a:pt x="166853" y="99074"/>
                    <a:pt x="169500" y="95648"/>
                  </a:cubicBezTo>
                  <a:cubicBezTo>
                    <a:pt x="170512" y="94402"/>
                    <a:pt x="171525" y="93079"/>
                    <a:pt x="172459" y="91833"/>
                  </a:cubicBezTo>
                  <a:cubicBezTo>
                    <a:pt x="178298" y="84436"/>
                    <a:pt x="184294" y="77118"/>
                    <a:pt x="190445" y="69877"/>
                  </a:cubicBezTo>
                  <a:cubicBezTo>
                    <a:pt x="199554" y="59210"/>
                    <a:pt x="209053" y="48621"/>
                    <a:pt x="219253" y="38967"/>
                  </a:cubicBezTo>
                  <a:cubicBezTo>
                    <a:pt x="220810" y="37487"/>
                    <a:pt x="222367" y="36086"/>
                    <a:pt x="223924" y="34762"/>
                  </a:cubicBezTo>
                  <a:cubicBezTo>
                    <a:pt x="225248" y="33672"/>
                    <a:pt x="228440" y="31259"/>
                    <a:pt x="222523" y="35774"/>
                  </a:cubicBezTo>
                  <a:cubicBezTo>
                    <a:pt x="223146" y="35307"/>
                    <a:pt x="223691" y="34918"/>
                    <a:pt x="224391" y="34451"/>
                  </a:cubicBezTo>
                  <a:cubicBezTo>
                    <a:pt x="224781" y="34217"/>
                    <a:pt x="225170" y="33984"/>
                    <a:pt x="225637" y="33750"/>
                  </a:cubicBezTo>
                  <a:cubicBezTo>
                    <a:pt x="219097" y="36787"/>
                    <a:pt x="220498" y="35696"/>
                    <a:pt x="221978" y="35307"/>
                  </a:cubicBezTo>
                  <a:cubicBezTo>
                    <a:pt x="218708" y="36164"/>
                    <a:pt x="216683" y="35774"/>
                    <a:pt x="213102" y="35307"/>
                  </a:cubicBezTo>
                  <a:cubicBezTo>
                    <a:pt x="215515" y="35619"/>
                    <a:pt x="207807" y="32894"/>
                    <a:pt x="209987" y="33906"/>
                  </a:cubicBezTo>
                  <a:cubicBezTo>
                    <a:pt x="210532" y="34217"/>
                    <a:pt x="211077" y="34529"/>
                    <a:pt x="211544" y="34918"/>
                  </a:cubicBezTo>
                  <a:cubicBezTo>
                    <a:pt x="212868" y="35852"/>
                    <a:pt x="215282" y="37799"/>
                    <a:pt x="209598" y="33361"/>
                  </a:cubicBezTo>
                  <a:cubicBezTo>
                    <a:pt x="210143" y="33828"/>
                    <a:pt x="210688" y="34217"/>
                    <a:pt x="211233" y="34684"/>
                  </a:cubicBezTo>
                  <a:cubicBezTo>
                    <a:pt x="212712" y="35930"/>
                    <a:pt x="214114" y="37176"/>
                    <a:pt x="215515" y="38499"/>
                  </a:cubicBezTo>
                  <a:cubicBezTo>
                    <a:pt x="219330" y="42003"/>
                    <a:pt x="222912" y="45740"/>
                    <a:pt x="226494" y="49478"/>
                  </a:cubicBezTo>
                  <a:cubicBezTo>
                    <a:pt x="236304" y="59833"/>
                    <a:pt x="245647" y="70655"/>
                    <a:pt x="254679" y="81634"/>
                  </a:cubicBezTo>
                  <a:cubicBezTo>
                    <a:pt x="258416" y="86227"/>
                    <a:pt x="262153" y="90899"/>
                    <a:pt x="265735" y="95570"/>
                  </a:cubicBezTo>
                  <a:cubicBezTo>
                    <a:pt x="268382" y="98918"/>
                    <a:pt x="263321" y="92456"/>
                    <a:pt x="265968" y="95882"/>
                  </a:cubicBezTo>
                  <a:cubicBezTo>
                    <a:pt x="266747" y="96894"/>
                    <a:pt x="267448" y="97828"/>
                    <a:pt x="268226" y="98840"/>
                  </a:cubicBezTo>
                  <a:cubicBezTo>
                    <a:pt x="273910" y="106393"/>
                    <a:pt x="279516" y="114023"/>
                    <a:pt x="284888" y="121731"/>
                  </a:cubicBezTo>
                  <a:cubicBezTo>
                    <a:pt x="295789" y="137381"/>
                    <a:pt x="306066" y="153498"/>
                    <a:pt x="315331" y="170160"/>
                  </a:cubicBezTo>
                  <a:cubicBezTo>
                    <a:pt x="320081" y="178646"/>
                    <a:pt x="331526" y="181449"/>
                    <a:pt x="339857" y="176622"/>
                  </a:cubicBezTo>
                  <a:cubicBezTo>
                    <a:pt x="348422" y="171639"/>
                    <a:pt x="351069" y="160661"/>
                    <a:pt x="346242" y="152096"/>
                  </a:cubicBezTo>
                  <a:cubicBezTo>
                    <a:pt x="325219" y="114334"/>
                    <a:pt x="299370" y="79064"/>
                    <a:pt x="271418" y="46130"/>
                  </a:cubicBezTo>
                  <a:cubicBezTo>
                    <a:pt x="262153" y="35151"/>
                    <a:pt x="252499" y="24407"/>
                    <a:pt x="242143" y="14441"/>
                  </a:cubicBezTo>
                  <a:cubicBezTo>
                    <a:pt x="234357" y="7044"/>
                    <a:pt x="224002" y="-3077"/>
                    <a:pt x="212089" y="893"/>
                  </a:cubicBezTo>
                  <a:cubicBezTo>
                    <a:pt x="202824" y="4008"/>
                    <a:pt x="195428" y="11872"/>
                    <a:pt x="188654" y="18645"/>
                  </a:cubicBezTo>
                  <a:cubicBezTo>
                    <a:pt x="178376" y="28923"/>
                    <a:pt x="168722" y="39979"/>
                    <a:pt x="159456" y="51113"/>
                  </a:cubicBezTo>
                  <a:cubicBezTo>
                    <a:pt x="133140" y="82646"/>
                    <a:pt x="108848" y="116203"/>
                    <a:pt x="88916" y="152096"/>
                  </a:cubicBezTo>
                  <a:cubicBezTo>
                    <a:pt x="84166" y="160661"/>
                    <a:pt x="86813" y="171561"/>
                    <a:pt x="95300" y="176622"/>
                  </a:cubicBezTo>
                  <a:cubicBezTo>
                    <a:pt x="103709" y="181449"/>
                    <a:pt x="115154" y="178724"/>
                    <a:pt x="119904" y="170238"/>
                  </a:cubicBezTo>
                  <a:close/>
                  <a:moveTo>
                    <a:pt x="17908" y="235484"/>
                  </a:moveTo>
                  <a:lnTo>
                    <a:pt x="421298" y="235484"/>
                  </a:lnTo>
                  <a:cubicBezTo>
                    <a:pt x="431031" y="235484"/>
                    <a:pt x="439206" y="227308"/>
                    <a:pt x="439206" y="217576"/>
                  </a:cubicBezTo>
                  <a:cubicBezTo>
                    <a:pt x="439206" y="207844"/>
                    <a:pt x="431031" y="199668"/>
                    <a:pt x="421298" y="199668"/>
                  </a:cubicBezTo>
                  <a:lnTo>
                    <a:pt x="17908" y="199668"/>
                  </a:lnTo>
                  <a:cubicBezTo>
                    <a:pt x="8175" y="199668"/>
                    <a:pt x="0" y="207844"/>
                    <a:pt x="0" y="217576"/>
                  </a:cubicBezTo>
                  <a:cubicBezTo>
                    <a:pt x="0" y="227386"/>
                    <a:pt x="8175" y="235484"/>
                    <a:pt x="17908" y="235484"/>
                  </a:cubicBezTo>
                  <a:close/>
                </a:path>
              </a:pathLst>
            </a:custGeom>
            <a:solidFill>
              <a:schemeClr val="bg1"/>
            </a:solidFill>
            <a:ln w="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1AFA97D5-3E53-4DF4-B212-55C236AAD773}"/>
                </a:ext>
              </a:extLst>
            </p:cNvPr>
            <p:cNvSpPr/>
            <p:nvPr/>
          </p:nvSpPr>
          <p:spPr>
            <a:xfrm>
              <a:off x="3838347" y="2010668"/>
              <a:ext cx="72371" cy="62224"/>
            </a:xfrm>
            <a:custGeom>
              <a:avLst/>
              <a:gdLst>
                <a:gd name="connsiteX0" fmla="*/ 66959 w 102882"/>
                <a:gd name="connsiteY0" fmla="*/ 17908 h 88456"/>
                <a:gd name="connsiteX1" fmla="*/ 66881 w 102882"/>
                <a:gd name="connsiteY1" fmla="*/ 18375 h 88456"/>
                <a:gd name="connsiteX2" fmla="*/ 67271 w 102882"/>
                <a:gd name="connsiteY2" fmla="*/ 15416 h 88456"/>
                <a:gd name="connsiteX3" fmla="*/ 66103 w 102882"/>
                <a:gd name="connsiteY3" fmla="*/ 20944 h 88456"/>
                <a:gd name="connsiteX4" fmla="*/ 65091 w 102882"/>
                <a:gd name="connsiteY4" fmla="*/ 24448 h 88456"/>
                <a:gd name="connsiteX5" fmla="*/ 65091 w 102882"/>
                <a:gd name="connsiteY5" fmla="*/ 24993 h 88456"/>
                <a:gd name="connsiteX6" fmla="*/ 60185 w 102882"/>
                <a:gd name="connsiteY6" fmla="*/ 34102 h 88456"/>
                <a:gd name="connsiteX7" fmla="*/ 58862 w 102882"/>
                <a:gd name="connsiteY7" fmla="*/ 36049 h 88456"/>
                <a:gd name="connsiteX8" fmla="*/ 59407 w 102882"/>
                <a:gd name="connsiteY8" fmla="*/ 35348 h 88456"/>
                <a:gd name="connsiteX9" fmla="*/ 54891 w 102882"/>
                <a:gd name="connsiteY9" fmla="*/ 40098 h 88456"/>
                <a:gd name="connsiteX10" fmla="*/ 51777 w 102882"/>
                <a:gd name="connsiteY10" fmla="*/ 42823 h 88456"/>
                <a:gd name="connsiteX11" fmla="*/ 53100 w 102882"/>
                <a:gd name="connsiteY11" fmla="*/ 41810 h 88456"/>
                <a:gd name="connsiteX12" fmla="*/ 46638 w 102882"/>
                <a:gd name="connsiteY12" fmla="*/ 45937 h 88456"/>
                <a:gd name="connsiteX13" fmla="*/ 43757 w 102882"/>
                <a:gd name="connsiteY13" fmla="*/ 47416 h 88456"/>
                <a:gd name="connsiteX14" fmla="*/ 42278 w 102882"/>
                <a:gd name="connsiteY14" fmla="*/ 48117 h 88456"/>
                <a:gd name="connsiteX15" fmla="*/ 43368 w 102882"/>
                <a:gd name="connsiteY15" fmla="*/ 47650 h 88456"/>
                <a:gd name="connsiteX16" fmla="*/ 34647 w 102882"/>
                <a:gd name="connsiteY16" fmla="*/ 50453 h 88456"/>
                <a:gd name="connsiteX17" fmla="*/ 25694 w 102882"/>
                <a:gd name="connsiteY17" fmla="*/ 52244 h 88456"/>
                <a:gd name="connsiteX18" fmla="*/ 23825 w 102882"/>
                <a:gd name="connsiteY18" fmla="*/ 52322 h 88456"/>
                <a:gd name="connsiteX19" fmla="*/ 17908 w 102882"/>
                <a:gd name="connsiteY19" fmla="*/ 52633 h 88456"/>
                <a:gd name="connsiteX20" fmla="*/ 0 w 102882"/>
                <a:gd name="connsiteY20" fmla="*/ 70541 h 88456"/>
                <a:gd name="connsiteX21" fmla="*/ 17908 w 102882"/>
                <a:gd name="connsiteY21" fmla="*/ 88448 h 88456"/>
                <a:gd name="connsiteX22" fmla="*/ 64001 w 102882"/>
                <a:gd name="connsiteY22" fmla="*/ 77237 h 88456"/>
                <a:gd name="connsiteX23" fmla="*/ 90473 w 102882"/>
                <a:gd name="connsiteY23" fmla="*/ 53100 h 88456"/>
                <a:gd name="connsiteX24" fmla="*/ 102853 w 102882"/>
                <a:gd name="connsiteY24" fmla="*/ 17908 h 88456"/>
                <a:gd name="connsiteX25" fmla="*/ 84945 w 102882"/>
                <a:gd name="connsiteY25" fmla="*/ 0 h 88456"/>
                <a:gd name="connsiteX26" fmla="*/ 66959 w 102882"/>
                <a:gd name="connsiteY26" fmla="*/ 17908 h 88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2882" h="88456">
                  <a:moveTo>
                    <a:pt x="66959" y="17908"/>
                  </a:moveTo>
                  <a:cubicBezTo>
                    <a:pt x="66959" y="18063"/>
                    <a:pt x="66959" y="18219"/>
                    <a:pt x="66881" y="18375"/>
                  </a:cubicBezTo>
                  <a:cubicBezTo>
                    <a:pt x="66570" y="21567"/>
                    <a:pt x="67738" y="12535"/>
                    <a:pt x="67271" y="15416"/>
                  </a:cubicBezTo>
                  <a:cubicBezTo>
                    <a:pt x="66959" y="17285"/>
                    <a:pt x="66570" y="19153"/>
                    <a:pt x="66103" y="20944"/>
                  </a:cubicBezTo>
                  <a:cubicBezTo>
                    <a:pt x="65791" y="22112"/>
                    <a:pt x="65480" y="23280"/>
                    <a:pt x="65091" y="24448"/>
                  </a:cubicBezTo>
                  <a:cubicBezTo>
                    <a:pt x="64468" y="26316"/>
                    <a:pt x="62054" y="32000"/>
                    <a:pt x="65091" y="24993"/>
                  </a:cubicBezTo>
                  <a:cubicBezTo>
                    <a:pt x="63767" y="28185"/>
                    <a:pt x="62054" y="31222"/>
                    <a:pt x="60185" y="34102"/>
                  </a:cubicBezTo>
                  <a:cubicBezTo>
                    <a:pt x="59718" y="34725"/>
                    <a:pt x="59329" y="35426"/>
                    <a:pt x="58862" y="36049"/>
                  </a:cubicBezTo>
                  <a:cubicBezTo>
                    <a:pt x="56526" y="39241"/>
                    <a:pt x="61898" y="32234"/>
                    <a:pt x="59407" y="35348"/>
                  </a:cubicBezTo>
                  <a:cubicBezTo>
                    <a:pt x="58005" y="37061"/>
                    <a:pt x="56526" y="38618"/>
                    <a:pt x="54891" y="40098"/>
                  </a:cubicBezTo>
                  <a:cubicBezTo>
                    <a:pt x="53879" y="41032"/>
                    <a:pt x="52867" y="41966"/>
                    <a:pt x="51777" y="42823"/>
                  </a:cubicBezTo>
                  <a:cubicBezTo>
                    <a:pt x="49441" y="44769"/>
                    <a:pt x="55592" y="39942"/>
                    <a:pt x="53100" y="41810"/>
                  </a:cubicBezTo>
                  <a:cubicBezTo>
                    <a:pt x="51076" y="43368"/>
                    <a:pt x="48896" y="44691"/>
                    <a:pt x="46638" y="45937"/>
                  </a:cubicBezTo>
                  <a:cubicBezTo>
                    <a:pt x="45704" y="46482"/>
                    <a:pt x="44691" y="46949"/>
                    <a:pt x="43757" y="47416"/>
                  </a:cubicBezTo>
                  <a:cubicBezTo>
                    <a:pt x="43290" y="47650"/>
                    <a:pt x="42745" y="47884"/>
                    <a:pt x="42278" y="48117"/>
                  </a:cubicBezTo>
                  <a:cubicBezTo>
                    <a:pt x="39241" y="49519"/>
                    <a:pt x="46560" y="46404"/>
                    <a:pt x="43368" y="47650"/>
                  </a:cubicBezTo>
                  <a:cubicBezTo>
                    <a:pt x="40487" y="48818"/>
                    <a:pt x="37606" y="49674"/>
                    <a:pt x="34647" y="50453"/>
                  </a:cubicBezTo>
                  <a:cubicBezTo>
                    <a:pt x="31689" y="51231"/>
                    <a:pt x="28652" y="51776"/>
                    <a:pt x="25694" y="52244"/>
                  </a:cubicBezTo>
                  <a:cubicBezTo>
                    <a:pt x="31767" y="51309"/>
                    <a:pt x="25226" y="52244"/>
                    <a:pt x="23825" y="52322"/>
                  </a:cubicBezTo>
                  <a:cubicBezTo>
                    <a:pt x="21879" y="52477"/>
                    <a:pt x="19932" y="52555"/>
                    <a:pt x="17908" y="52633"/>
                  </a:cubicBezTo>
                  <a:cubicBezTo>
                    <a:pt x="8175" y="52944"/>
                    <a:pt x="0" y="60497"/>
                    <a:pt x="0" y="70541"/>
                  </a:cubicBezTo>
                  <a:cubicBezTo>
                    <a:pt x="0" y="80039"/>
                    <a:pt x="8175" y="88760"/>
                    <a:pt x="17908" y="88448"/>
                  </a:cubicBezTo>
                  <a:cubicBezTo>
                    <a:pt x="34025" y="87903"/>
                    <a:pt x="49674" y="84711"/>
                    <a:pt x="64001" y="77237"/>
                  </a:cubicBezTo>
                  <a:cubicBezTo>
                    <a:pt x="74823" y="71553"/>
                    <a:pt x="83543" y="62988"/>
                    <a:pt x="90473" y="53100"/>
                  </a:cubicBezTo>
                  <a:cubicBezTo>
                    <a:pt x="97558" y="43056"/>
                    <a:pt x="101996" y="30209"/>
                    <a:pt x="102853" y="17908"/>
                  </a:cubicBezTo>
                  <a:cubicBezTo>
                    <a:pt x="103475" y="8175"/>
                    <a:pt x="94210" y="0"/>
                    <a:pt x="84945" y="0"/>
                  </a:cubicBezTo>
                  <a:cubicBezTo>
                    <a:pt x="74667" y="0"/>
                    <a:pt x="67582" y="8175"/>
                    <a:pt x="66959" y="17908"/>
                  </a:cubicBezTo>
                  <a:close/>
                </a:path>
              </a:pathLst>
            </a:custGeom>
            <a:solidFill>
              <a:schemeClr val="bg1"/>
            </a:solidFill>
            <a:ln w="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3E6CBCE2-3802-4E29-A803-792F55962E7C}"/>
              </a:ext>
            </a:extLst>
          </p:cNvPr>
          <p:cNvGrpSpPr/>
          <p:nvPr/>
        </p:nvGrpSpPr>
        <p:grpSpPr>
          <a:xfrm>
            <a:off x="2332874" y="2563812"/>
            <a:ext cx="419353" cy="462789"/>
            <a:chOff x="4749077" y="-2687007"/>
            <a:chExt cx="362506" cy="400054"/>
          </a:xfrm>
        </p:grpSpPr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18A14046-4E19-4946-810B-080BFACCC0F9}"/>
                </a:ext>
              </a:extLst>
            </p:cNvPr>
            <p:cNvSpPr/>
            <p:nvPr/>
          </p:nvSpPr>
          <p:spPr>
            <a:xfrm>
              <a:off x="4749077" y="-2687007"/>
              <a:ext cx="187536" cy="400054"/>
            </a:xfrm>
            <a:custGeom>
              <a:avLst/>
              <a:gdLst>
                <a:gd name="connsiteX0" fmla="*/ 272490 w 302766"/>
                <a:gd name="connsiteY0" fmla="*/ 645860 h 645860"/>
                <a:gd name="connsiteX1" fmla="*/ 30277 w 302766"/>
                <a:gd name="connsiteY1" fmla="*/ 645860 h 645860"/>
                <a:gd name="connsiteX2" fmla="*/ 0 w 302766"/>
                <a:gd name="connsiteY2" fmla="*/ 615584 h 645860"/>
                <a:gd name="connsiteX3" fmla="*/ 0 w 302766"/>
                <a:gd name="connsiteY3" fmla="*/ 30277 h 645860"/>
                <a:gd name="connsiteX4" fmla="*/ 30277 w 302766"/>
                <a:gd name="connsiteY4" fmla="*/ 0 h 645860"/>
                <a:gd name="connsiteX5" fmla="*/ 272490 w 302766"/>
                <a:gd name="connsiteY5" fmla="*/ 0 h 645860"/>
                <a:gd name="connsiteX6" fmla="*/ 302767 w 302766"/>
                <a:gd name="connsiteY6" fmla="*/ 30277 h 645860"/>
                <a:gd name="connsiteX7" fmla="*/ 302767 w 302766"/>
                <a:gd name="connsiteY7" fmla="*/ 615584 h 645860"/>
                <a:gd name="connsiteX8" fmla="*/ 272490 w 302766"/>
                <a:gd name="connsiteY8" fmla="*/ 645860 h 645860"/>
                <a:gd name="connsiteX9" fmla="*/ 30277 w 302766"/>
                <a:gd name="connsiteY9" fmla="*/ 20163 h 645860"/>
                <a:gd name="connsiteX10" fmla="*/ 20163 w 302766"/>
                <a:gd name="connsiteY10" fmla="*/ 30277 h 645860"/>
                <a:gd name="connsiteX11" fmla="*/ 20163 w 302766"/>
                <a:gd name="connsiteY11" fmla="*/ 615584 h 645860"/>
                <a:gd name="connsiteX12" fmla="*/ 30277 w 302766"/>
                <a:gd name="connsiteY12" fmla="*/ 625697 h 645860"/>
                <a:gd name="connsiteX13" fmla="*/ 272490 w 302766"/>
                <a:gd name="connsiteY13" fmla="*/ 625697 h 645860"/>
                <a:gd name="connsiteX14" fmla="*/ 282603 w 302766"/>
                <a:gd name="connsiteY14" fmla="*/ 615584 h 645860"/>
                <a:gd name="connsiteX15" fmla="*/ 282603 w 302766"/>
                <a:gd name="connsiteY15" fmla="*/ 30277 h 645860"/>
                <a:gd name="connsiteX16" fmla="*/ 272490 w 302766"/>
                <a:gd name="connsiteY16" fmla="*/ 20163 h 645860"/>
                <a:gd name="connsiteX17" fmla="*/ 30277 w 302766"/>
                <a:gd name="connsiteY17" fmla="*/ 20163 h 645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2766" h="645860">
                  <a:moveTo>
                    <a:pt x="272490" y="645860"/>
                  </a:moveTo>
                  <a:lnTo>
                    <a:pt x="30277" y="645860"/>
                  </a:lnTo>
                  <a:cubicBezTo>
                    <a:pt x="13590" y="645860"/>
                    <a:pt x="0" y="632271"/>
                    <a:pt x="0" y="615584"/>
                  </a:cubicBezTo>
                  <a:lnTo>
                    <a:pt x="0" y="30277"/>
                  </a:lnTo>
                  <a:cubicBezTo>
                    <a:pt x="0" y="13590"/>
                    <a:pt x="13590" y="0"/>
                    <a:pt x="30277" y="0"/>
                  </a:cubicBezTo>
                  <a:lnTo>
                    <a:pt x="272490" y="0"/>
                  </a:lnTo>
                  <a:cubicBezTo>
                    <a:pt x="289177" y="0"/>
                    <a:pt x="302767" y="13590"/>
                    <a:pt x="302767" y="30277"/>
                  </a:cubicBezTo>
                  <a:lnTo>
                    <a:pt x="302767" y="615584"/>
                  </a:lnTo>
                  <a:cubicBezTo>
                    <a:pt x="302767" y="632271"/>
                    <a:pt x="289177" y="645860"/>
                    <a:pt x="272490" y="645860"/>
                  </a:cubicBezTo>
                  <a:close/>
                  <a:moveTo>
                    <a:pt x="30277" y="20163"/>
                  </a:moveTo>
                  <a:cubicBezTo>
                    <a:pt x="24714" y="20163"/>
                    <a:pt x="20163" y="24714"/>
                    <a:pt x="20163" y="30277"/>
                  </a:cubicBezTo>
                  <a:lnTo>
                    <a:pt x="20163" y="615584"/>
                  </a:lnTo>
                  <a:cubicBezTo>
                    <a:pt x="20163" y="621146"/>
                    <a:pt x="24714" y="625697"/>
                    <a:pt x="30277" y="625697"/>
                  </a:cubicBezTo>
                  <a:lnTo>
                    <a:pt x="272490" y="625697"/>
                  </a:lnTo>
                  <a:cubicBezTo>
                    <a:pt x="278052" y="625697"/>
                    <a:pt x="282603" y="621146"/>
                    <a:pt x="282603" y="615584"/>
                  </a:cubicBezTo>
                  <a:lnTo>
                    <a:pt x="282603" y="30277"/>
                  </a:lnTo>
                  <a:cubicBezTo>
                    <a:pt x="282603" y="24714"/>
                    <a:pt x="278052" y="20163"/>
                    <a:pt x="272490" y="20163"/>
                  </a:cubicBezTo>
                  <a:lnTo>
                    <a:pt x="30277" y="20163"/>
                  </a:ln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628CB1FA-4126-4CFB-B8F7-0B4FF9B86F0D}"/>
                </a:ext>
              </a:extLst>
            </p:cNvPr>
            <p:cNvSpPr/>
            <p:nvPr/>
          </p:nvSpPr>
          <p:spPr>
            <a:xfrm>
              <a:off x="4777188" y="-2621388"/>
              <a:ext cx="59393" cy="12528"/>
            </a:xfrm>
            <a:custGeom>
              <a:avLst/>
              <a:gdLst>
                <a:gd name="connsiteX0" fmla="*/ 85837 w 95886"/>
                <a:gd name="connsiteY0" fmla="*/ 20227 h 20226"/>
                <a:gd name="connsiteX1" fmla="*/ 10113 w 95886"/>
                <a:gd name="connsiteY1" fmla="*/ 20227 h 20226"/>
                <a:gd name="connsiteX2" fmla="*/ 0 w 95886"/>
                <a:gd name="connsiteY2" fmla="*/ 10113 h 20226"/>
                <a:gd name="connsiteX3" fmla="*/ 10113 w 95886"/>
                <a:gd name="connsiteY3" fmla="*/ 0 h 20226"/>
                <a:gd name="connsiteX4" fmla="*/ 85773 w 95886"/>
                <a:gd name="connsiteY4" fmla="*/ 0 h 20226"/>
                <a:gd name="connsiteX5" fmla="*/ 95887 w 95886"/>
                <a:gd name="connsiteY5" fmla="*/ 10113 h 20226"/>
                <a:gd name="connsiteX6" fmla="*/ 85837 w 95886"/>
                <a:gd name="connsiteY6" fmla="*/ 20227 h 2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886" h="20226">
                  <a:moveTo>
                    <a:pt x="85837" y="20227"/>
                  </a:moveTo>
                  <a:lnTo>
                    <a:pt x="10113" y="20227"/>
                  </a:lnTo>
                  <a:cubicBezTo>
                    <a:pt x="4551" y="20227"/>
                    <a:pt x="0" y="15739"/>
                    <a:pt x="0" y="10113"/>
                  </a:cubicBezTo>
                  <a:cubicBezTo>
                    <a:pt x="0" y="4488"/>
                    <a:pt x="4488" y="0"/>
                    <a:pt x="10113" y="0"/>
                  </a:cubicBezTo>
                  <a:lnTo>
                    <a:pt x="85773" y="0"/>
                  </a:lnTo>
                  <a:cubicBezTo>
                    <a:pt x="91336" y="0"/>
                    <a:pt x="95887" y="4488"/>
                    <a:pt x="95887" y="10113"/>
                  </a:cubicBezTo>
                  <a:cubicBezTo>
                    <a:pt x="95887" y="15739"/>
                    <a:pt x="91399" y="20227"/>
                    <a:pt x="85837" y="20227"/>
                  </a:cubicBez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E9B51EF4-5FEC-4BA2-AE3D-CEBE80F21E37}"/>
                </a:ext>
              </a:extLst>
            </p:cNvPr>
            <p:cNvSpPr/>
            <p:nvPr/>
          </p:nvSpPr>
          <p:spPr>
            <a:xfrm>
              <a:off x="4986611" y="-2508866"/>
              <a:ext cx="75053" cy="12528"/>
            </a:xfrm>
            <a:custGeom>
              <a:avLst/>
              <a:gdLst>
                <a:gd name="connsiteX0" fmla="*/ 110993 w 121169"/>
                <a:gd name="connsiteY0" fmla="*/ 20227 h 20226"/>
                <a:gd name="connsiteX1" fmla="*/ 10113 w 121169"/>
                <a:gd name="connsiteY1" fmla="*/ 20227 h 20226"/>
                <a:gd name="connsiteX2" fmla="*/ 0 w 121169"/>
                <a:gd name="connsiteY2" fmla="*/ 10113 h 20226"/>
                <a:gd name="connsiteX3" fmla="*/ 10113 w 121169"/>
                <a:gd name="connsiteY3" fmla="*/ 0 h 20226"/>
                <a:gd name="connsiteX4" fmla="*/ 111057 w 121169"/>
                <a:gd name="connsiteY4" fmla="*/ 0 h 20226"/>
                <a:gd name="connsiteX5" fmla="*/ 121170 w 121169"/>
                <a:gd name="connsiteY5" fmla="*/ 10113 h 20226"/>
                <a:gd name="connsiteX6" fmla="*/ 110993 w 121169"/>
                <a:gd name="connsiteY6" fmla="*/ 20227 h 2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169" h="20226">
                  <a:moveTo>
                    <a:pt x="110993" y="20227"/>
                  </a:moveTo>
                  <a:lnTo>
                    <a:pt x="10113" y="20227"/>
                  </a:lnTo>
                  <a:cubicBezTo>
                    <a:pt x="4551" y="20227"/>
                    <a:pt x="0" y="15739"/>
                    <a:pt x="0" y="10113"/>
                  </a:cubicBezTo>
                  <a:cubicBezTo>
                    <a:pt x="0" y="4488"/>
                    <a:pt x="4488" y="0"/>
                    <a:pt x="10113" y="0"/>
                  </a:cubicBezTo>
                  <a:lnTo>
                    <a:pt x="111057" y="0"/>
                  </a:lnTo>
                  <a:cubicBezTo>
                    <a:pt x="116619" y="0"/>
                    <a:pt x="121170" y="4488"/>
                    <a:pt x="121170" y="10113"/>
                  </a:cubicBezTo>
                  <a:cubicBezTo>
                    <a:pt x="121170" y="15739"/>
                    <a:pt x="116556" y="20227"/>
                    <a:pt x="110993" y="20227"/>
                  </a:cubicBez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742AFA0E-BFCA-4926-B898-C9CED123B15C}"/>
                </a:ext>
              </a:extLst>
            </p:cNvPr>
            <p:cNvSpPr/>
            <p:nvPr/>
          </p:nvSpPr>
          <p:spPr>
            <a:xfrm>
              <a:off x="4986611" y="-2446379"/>
              <a:ext cx="75053" cy="12528"/>
            </a:xfrm>
            <a:custGeom>
              <a:avLst/>
              <a:gdLst>
                <a:gd name="connsiteX0" fmla="*/ 110993 w 121169"/>
                <a:gd name="connsiteY0" fmla="*/ 20227 h 20226"/>
                <a:gd name="connsiteX1" fmla="*/ 10113 w 121169"/>
                <a:gd name="connsiteY1" fmla="*/ 20227 h 20226"/>
                <a:gd name="connsiteX2" fmla="*/ 0 w 121169"/>
                <a:gd name="connsiteY2" fmla="*/ 10113 h 20226"/>
                <a:gd name="connsiteX3" fmla="*/ 10113 w 121169"/>
                <a:gd name="connsiteY3" fmla="*/ 0 h 20226"/>
                <a:gd name="connsiteX4" fmla="*/ 111057 w 121169"/>
                <a:gd name="connsiteY4" fmla="*/ 0 h 20226"/>
                <a:gd name="connsiteX5" fmla="*/ 121170 w 121169"/>
                <a:gd name="connsiteY5" fmla="*/ 10113 h 20226"/>
                <a:gd name="connsiteX6" fmla="*/ 110993 w 121169"/>
                <a:gd name="connsiteY6" fmla="*/ 20227 h 2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169" h="20226">
                  <a:moveTo>
                    <a:pt x="110993" y="20227"/>
                  </a:moveTo>
                  <a:lnTo>
                    <a:pt x="10113" y="20227"/>
                  </a:lnTo>
                  <a:cubicBezTo>
                    <a:pt x="4551" y="20227"/>
                    <a:pt x="0" y="15739"/>
                    <a:pt x="0" y="10113"/>
                  </a:cubicBezTo>
                  <a:cubicBezTo>
                    <a:pt x="0" y="4551"/>
                    <a:pt x="4488" y="0"/>
                    <a:pt x="10113" y="0"/>
                  </a:cubicBezTo>
                  <a:lnTo>
                    <a:pt x="111057" y="0"/>
                  </a:lnTo>
                  <a:cubicBezTo>
                    <a:pt x="116619" y="0"/>
                    <a:pt x="121170" y="4488"/>
                    <a:pt x="121170" y="10113"/>
                  </a:cubicBezTo>
                  <a:cubicBezTo>
                    <a:pt x="121107" y="15739"/>
                    <a:pt x="116556" y="20227"/>
                    <a:pt x="110993" y="20227"/>
                  </a:cubicBez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id="{4F72C7FB-F13E-48BD-BB46-9A61D7B63717}"/>
                </a:ext>
              </a:extLst>
            </p:cNvPr>
            <p:cNvSpPr/>
            <p:nvPr/>
          </p:nvSpPr>
          <p:spPr>
            <a:xfrm>
              <a:off x="4986611" y="-2377628"/>
              <a:ext cx="75053" cy="12528"/>
            </a:xfrm>
            <a:custGeom>
              <a:avLst/>
              <a:gdLst>
                <a:gd name="connsiteX0" fmla="*/ 110993 w 121169"/>
                <a:gd name="connsiteY0" fmla="*/ 20227 h 20226"/>
                <a:gd name="connsiteX1" fmla="*/ 10113 w 121169"/>
                <a:gd name="connsiteY1" fmla="*/ 20227 h 20226"/>
                <a:gd name="connsiteX2" fmla="*/ 0 w 121169"/>
                <a:gd name="connsiteY2" fmla="*/ 10113 h 20226"/>
                <a:gd name="connsiteX3" fmla="*/ 10113 w 121169"/>
                <a:gd name="connsiteY3" fmla="*/ 0 h 20226"/>
                <a:gd name="connsiteX4" fmla="*/ 111057 w 121169"/>
                <a:gd name="connsiteY4" fmla="*/ 0 h 20226"/>
                <a:gd name="connsiteX5" fmla="*/ 121170 w 121169"/>
                <a:gd name="connsiteY5" fmla="*/ 10113 h 20226"/>
                <a:gd name="connsiteX6" fmla="*/ 110993 w 121169"/>
                <a:gd name="connsiteY6" fmla="*/ 20227 h 2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169" h="20226">
                  <a:moveTo>
                    <a:pt x="110993" y="20227"/>
                  </a:moveTo>
                  <a:lnTo>
                    <a:pt x="10113" y="20227"/>
                  </a:lnTo>
                  <a:cubicBezTo>
                    <a:pt x="4551" y="20227"/>
                    <a:pt x="0" y="15739"/>
                    <a:pt x="0" y="10113"/>
                  </a:cubicBezTo>
                  <a:cubicBezTo>
                    <a:pt x="0" y="4488"/>
                    <a:pt x="4488" y="0"/>
                    <a:pt x="10113" y="0"/>
                  </a:cubicBezTo>
                  <a:lnTo>
                    <a:pt x="111057" y="0"/>
                  </a:lnTo>
                  <a:cubicBezTo>
                    <a:pt x="116619" y="0"/>
                    <a:pt x="121170" y="4488"/>
                    <a:pt x="121170" y="10113"/>
                  </a:cubicBezTo>
                  <a:cubicBezTo>
                    <a:pt x="121170" y="15739"/>
                    <a:pt x="116556" y="20227"/>
                    <a:pt x="110993" y="20227"/>
                  </a:cubicBez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id="{061F9CCE-8563-49B8-B8FA-1E5BB35C302B}"/>
                </a:ext>
              </a:extLst>
            </p:cNvPr>
            <p:cNvSpPr/>
            <p:nvPr/>
          </p:nvSpPr>
          <p:spPr>
            <a:xfrm>
              <a:off x="4777188" y="-2558902"/>
              <a:ext cx="59393" cy="12528"/>
            </a:xfrm>
            <a:custGeom>
              <a:avLst/>
              <a:gdLst>
                <a:gd name="connsiteX0" fmla="*/ 85837 w 95886"/>
                <a:gd name="connsiteY0" fmla="*/ 20227 h 20226"/>
                <a:gd name="connsiteX1" fmla="*/ 10113 w 95886"/>
                <a:gd name="connsiteY1" fmla="*/ 20227 h 20226"/>
                <a:gd name="connsiteX2" fmla="*/ 0 w 95886"/>
                <a:gd name="connsiteY2" fmla="*/ 10113 h 20226"/>
                <a:gd name="connsiteX3" fmla="*/ 10113 w 95886"/>
                <a:gd name="connsiteY3" fmla="*/ 0 h 20226"/>
                <a:gd name="connsiteX4" fmla="*/ 85773 w 95886"/>
                <a:gd name="connsiteY4" fmla="*/ 0 h 20226"/>
                <a:gd name="connsiteX5" fmla="*/ 95887 w 95886"/>
                <a:gd name="connsiteY5" fmla="*/ 10113 h 20226"/>
                <a:gd name="connsiteX6" fmla="*/ 85837 w 95886"/>
                <a:gd name="connsiteY6" fmla="*/ 20227 h 2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886" h="20226">
                  <a:moveTo>
                    <a:pt x="85837" y="20227"/>
                  </a:moveTo>
                  <a:lnTo>
                    <a:pt x="10113" y="20227"/>
                  </a:lnTo>
                  <a:cubicBezTo>
                    <a:pt x="4551" y="20227"/>
                    <a:pt x="0" y="15739"/>
                    <a:pt x="0" y="10113"/>
                  </a:cubicBezTo>
                  <a:cubicBezTo>
                    <a:pt x="0" y="4488"/>
                    <a:pt x="4488" y="0"/>
                    <a:pt x="10113" y="0"/>
                  </a:cubicBezTo>
                  <a:lnTo>
                    <a:pt x="85773" y="0"/>
                  </a:lnTo>
                  <a:cubicBezTo>
                    <a:pt x="91336" y="0"/>
                    <a:pt x="95887" y="4488"/>
                    <a:pt x="95887" y="10113"/>
                  </a:cubicBezTo>
                  <a:cubicBezTo>
                    <a:pt x="95887" y="15739"/>
                    <a:pt x="91399" y="20227"/>
                    <a:pt x="85837" y="20227"/>
                  </a:cubicBez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id="{42D38EDD-B08B-4C72-8322-86A4E04FAAF4}"/>
                </a:ext>
              </a:extLst>
            </p:cNvPr>
            <p:cNvSpPr/>
            <p:nvPr/>
          </p:nvSpPr>
          <p:spPr>
            <a:xfrm>
              <a:off x="4777188" y="-2490112"/>
              <a:ext cx="59393" cy="12528"/>
            </a:xfrm>
            <a:custGeom>
              <a:avLst/>
              <a:gdLst>
                <a:gd name="connsiteX0" fmla="*/ 85837 w 95886"/>
                <a:gd name="connsiteY0" fmla="*/ 20227 h 20226"/>
                <a:gd name="connsiteX1" fmla="*/ 10113 w 95886"/>
                <a:gd name="connsiteY1" fmla="*/ 20227 h 20226"/>
                <a:gd name="connsiteX2" fmla="*/ 0 w 95886"/>
                <a:gd name="connsiteY2" fmla="*/ 10113 h 20226"/>
                <a:gd name="connsiteX3" fmla="*/ 10113 w 95886"/>
                <a:gd name="connsiteY3" fmla="*/ 0 h 20226"/>
                <a:gd name="connsiteX4" fmla="*/ 85773 w 95886"/>
                <a:gd name="connsiteY4" fmla="*/ 0 h 20226"/>
                <a:gd name="connsiteX5" fmla="*/ 95887 w 95886"/>
                <a:gd name="connsiteY5" fmla="*/ 10113 h 20226"/>
                <a:gd name="connsiteX6" fmla="*/ 85837 w 95886"/>
                <a:gd name="connsiteY6" fmla="*/ 20227 h 2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886" h="20226">
                  <a:moveTo>
                    <a:pt x="85837" y="20227"/>
                  </a:moveTo>
                  <a:lnTo>
                    <a:pt x="10113" y="20227"/>
                  </a:lnTo>
                  <a:cubicBezTo>
                    <a:pt x="4551" y="20227"/>
                    <a:pt x="0" y="15739"/>
                    <a:pt x="0" y="10113"/>
                  </a:cubicBezTo>
                  <a:cubicBezTo>
                    <a:pt x="0" y="4551"/>
                    <a:pt x="4488" y="0"/>
                    <a:pt x="10113" y="0"/>
                  </a:cubicBezTo>
                  <a:lnTo>
                    <a:pt x="85773" y="0"/>
                  </a:lnTo>
                  <a:cubicBezTo>
                    <a:pt x="91336" y="0"/>
                    <a:pt x="95887" y="4488"/>
                    <a:pt x="95887" y="10113"/>
                  </a:cubicBezTo>
                  <a:cubicBezTo>
                    <a:pt x="95887" y="15676"/>
                    <a:pt x="91399" y="20227"/>
                    <a:pt x="85837" y="20227"/>
                  </a:cubicBez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9639EC3F-5CA0-41B3-8178-6DE1D7D975C0}"/>
                </a:ext>
              </a:extLst>
            </p:cNvPr>
            <p:cNvSpPr/>
            <p:nvPr/>
          </p:nvSpPr>
          <p:spPr>
            <a:xfrm>
              <a:off x="4799074" y="-2424454"/>
              <a:ext cx="87504" cy="137501"/>
            </a:xfrm>
            <a:custGeom>
              <a:avLst/>
              <a:gdLst>
                <a:gd name="connsiteX0" fmla="*/ 141270 w 141270"/>
                <a:gd name="connsiteY0" fmla="*/ 221987 h 221986"/>
                <a:gd name="connsiteX1" fmla="*/ 0 w 141270"/>
                <a:gd name="connsiteY1" fmla="*/ 221987 h 221986"/>
                <a:gd name="connsiteX2" fmla="*/ 0 w 141270"/>
                <a:gd name="connsiteY2" fmla="*/ 20163 h 221986"/>
                <a:gd name="connsiteX3" fmla="*/ 20163 w 141270"/>
                <a:gd name="connsiteY3" fmla="*/ 0 h 221986"/>
                <a:gd name="connsiteX4" fmla="*/ 121107 w 141270"/>
                <a:gd name="connsiteY4" fmla="*/ 0 h 221986"/>
                <a:gd name="connsiteX5" fmla="*/ 141270 w 141270"/>
                <a:gd name="connsiteY5" fmla="*/ 20163 h 221986"/>
                <a:gd name="connsiteX6" fmla="*/ 141270 w 141270"/>
                <a:gd name="connsiteY6" fmla="*/ 221987 h 221986"/>
                <a:gd name="connsiteX7" fmla="*/ 20227 w 141270"/>
                <a:gd name="connsiteY7" fmla="*/ 201823 h 221986"/>
                <a:gd name="connsiteX8" fmla="*/ 121170 w 141270"/>
                <a:gd name="connsiteY8" fmla="*/ 201823 h 221986"/>
                <a:gd name="connsiteX9" fmla="*/ 121170 w 141270"/>
                <a:gd name="connsiteY9" fmla="*/ 20163 h 221986"/>
                <a:gd name="connsiteX10" fmla="*/ 20227 w 141270"/>
                <a:gd name="connsiteY10" fmla="*/ 20163 h 221986"/>
                <a:gd name="connsiteX11" fmla="*/ 20227 w 141270"/>
                <a:gd name="connsiteY11" fmla="*/ 201823 h 22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1270" h="221986">
                  <a:moveTo>
                    <a:pt x="141270" y="221987"/>
                  </a:moveTo>
                  <a:lnTo>
                    <a:pt x="0" y="221987"/>
                  </a:lnTo>
                  <a:lnTo>
                    <a:pt x="0" y="20163"/>
                  </a:lnTo>
                  <a:cubicBezTo>
                    <a:pt x="0" y="9039"/>
                    <a:pt x="9039" y="0"/>
                    <a:pt x="20163" y="0"/>
                  </a:cubicBezTo>
                  <a:lnTo>
                    <a:pt x="121107" y="0"/>
                  </a:lnTo>
                  <a:cubicBezTo>
                    <a:pt x="132231" y="0"/>
                    <a:pt x="141270" y="9039"/>
                    <a:pt x="141270" y="20163"/>
                  </a:cubicBezTo>
                  <a:lnTo>
                    <a:pt x="141270" y="221987"/>
                  </a:lnTo>
                  <a:close/>
                  <a:moveTo>
                    <a:pt x="20227" y="201823"/>
                  </a:moveTo>
                  <a:lnTo>
                    <a:pt x="121170" y="201823"/>
                  </a:lnTo>
                  <a:lnTo>
                    <a:pt x="121170" y="20163"/>
                  </a:lnTo>
                  <a:lnTo>
                    <a:pt x="20227" y="20163"/>
                  </a:lnTo>
                  <a:lnTo>
                    <a:pt x="20227" y="201823"/>
                  </a:ln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9" name="任意多边形: 形状 118">
              <a:extLst>
                <a:ext uri="{FF2B5EF4-FFF2-40B4-BE49-F238E27FC236}">
                  <a16:creationId xmlns:a16="http://schemas.microsoft.com/office/drawing/2014/main" id="{FB42BA27-F4C2-4592-8BE7-DD2AFF50AB32}"/>
                </a:ext>
              </a:extLst>
            </p:cNvPr>
            <p:cNvSpPr/>
            <p:nvPr/>
          </p:nvSpPr>
          <p:spPr>
            <a:xfrm>
              <a:off x="4852203" y="-2621388"/>
              <a:ext cx="59393" cy="12528"/>
            </a:xfrm>
            <a:custGeom>
              <a:avLst/>
              <a:gdLst>
                <a:gd name="connsiteX0" fmla="*/ 85773 w 95886"/>
                <a:gd name="connsiteY0" fmla="*/ 20227 h 20226"/>
                <a:gd name="connsiteX1" fmla="*/ 10113 w 95886"/>
                <a:gd name="connsiteY1" fmla="*/ 20227 h 20226"/>
                <a:gd name="connsiteX2" fmla="*/ 0 w 95886"/>
                <a:gd name="connsiteY2" fmla="*/ 10113 h 20226"/>
                <a:gd name="connsiteX3" fmla="*/ 10113 w 95886"/>
                <a:gd name="connsiteY3" fmla="*/ 0 h 20226"/>
                <a:gd name="connsiteX4" fmla="*/ 85773 w 95886"/>
                <a:gd name="connsiteY4" fmla="*/ 0 h 20226"/>
                <a:gd name="connsiteX5" fmla="*/ 95887 w 95886"/>
                <a:gd name="connsiteY5" fmla="*/ 10113 h 20226"/>
                <a:gd name="connsiteX6" fmla="*/ 85773 w 95886"/>
                <a:gd name="connsiteY6" fmla="*/ 20227 h 2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886" h="20226">
                  <a:moveTo>
                    <a:pt x="85773" y="20227"/>
                  </a:moveTo>
                  <a:lnTo>
                    <a:pt x="10113" y="20227"/>
                  </a:lnTo>
                  <a:cubicBezTo>
                    <a:pt x="4551" y="20227"/>
                    <a:pt x="0" y="15739"/>
                    <a:pt x="0" y="10113"/>
                  </a:cubicBezTo>
                  <a:cubicBezTo>
                    <a:pt x="0" y="4488"/>
                    <a:pt x="4488" y="0"/>
                    <a:pt x="10113" y="0"/>
                  </a:cubicBezTo>
                  <a:lnTo>
                    <a:pt x="85773" y="0"/>
                  </a:lnTo>
                  <a:cubicBezTo>
                    <a:pt x="91336" y="0"/>
                    <a:pt x="95887" y="4488"/>
                    <a:pt x="95887" y="10113"/>
                  </a:cubicBezTo>
                  <a:cubicBezTo>
                    <a:pt x="95887" y="15739"/>
                    <a:pt x="91399" y="20227"/>
                    <a:pt x="85773" y="20227"/>
                  </a:cubicBez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20" name="任意多边形: 形状 119">
              <a:extLst>
                <a:ext uri="{FF2B5EF4-FFF2-40B4-BE49-F238E27FC236}">
                  <a16:creationId xmlns:a16="http://schemas.microsoft.com/office/drawing/2014/main" id="{2E90FE3B-2854-48B0-ADFC-9267EBF2CCA9}"/>
                </a:ext>
              </a:extLst>
            </p:cNvPr>
            <p:cNvSpPr/>
            <p:nvPr/>
          </p:nvSpPr>
          <p:spPr>
            <a:xfrm>
              <a:off x="4852203" y="-2558902"/>
              <a:ext cx="59393" cy="12528"/>
            </a:xfrm>
            <a:custGeom>
              <a:avLst/>
              <a:gdLst>
                <a:gd name="connsiteX0" fmla="*/ 85773 w 95886"/>
                <a:gd name="connsiteY0" fmla="*/ 20227 h 20226"/>
                <a:gd name="connsiteX1" fmla="*/ 10113 w 95886"/>
                <a:gd name="connsiteY1" fmla="*/ 20227 h 20226"/>
                <a:gd name="connsiteX2" fmla="*/ 0 w 95886"/>
                <a:gd name="connsiteY2" fmla="*/ 10113 h 20226"/>
                <a:gd name="connsiteX3" fmla="*/ 10113 w 95886"/>
                <a:gd name="connsiteY3" fmla="*/ 0 h 20226"/>
                <a:gd name="connsiteX4" fmla="*/ 85773 w 95886"/>
                <a:gd name="connsiteY4" fmla="*/ 0 h 20226"/>
                <a:gd name="connsiteX5" fmla="*/ 95887 w 95886"/>
                <a:gd name="connsiteY5" fmla="*/ 10113 h 20226"/>
                <a:gd name="connsiteX6" fmla="*/ 85773 w 95886"/>
                <a:gd name="connsiteY6" fmla="*/ 20227 h 2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886" h="20226">
                  <a:moveTo>
                    <a:pt x="85773" y="20227"/>
                  </a:moveTo>
                  <a:lnTo>
                    <a:pt x="10113" y="20227"/>
                  </a:lnTo>
                  <a:cubicBezTo>
                    <a:pt x="4551" y="20227"/>
                    <a:pt x="0" y="15739"/>
                    <a:pt x="0" y="10113"/>
                  </a:cubicBezTo>
                  <a:cubicBezTo>
                    <a:pt x="0" y="4488"/>
                    <a:pt x="4488" y="0"/>
                    <a:pt x="10113" y="0"/>
                  </a:cubicBezTo>
                  <a:lnTo>
                    <a:pt x="85773" y="0"/>
                  </a:lnTo>
                  <a:cubicBezTo>
                    <a:pt x="91336" y="0"/>
                    <a:pt x="95887" y="4488"/>
                    <a:pt x="95887" y="10113"/>
                  </a:cubicBezTo>
                  <a:cubicBezTo>
                    <a:pt x="95887" y="15739"/>
                    <a:pt x="91399" y="20227"/>
                    <a:pt x="85773" y="20227"/>
                  </a:cubicBez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4E250398-C7B7-454D-B2C7-6AE7C6A509B9}"/>
                </a:ext>
              </a:extLst>
            </p:cNvPr>
            <p:cNvSpPr/>
            <p:nvPr/>
          </p:nvSpPr>
          <p:spPr>
            <a:xfrm>
              <a:off x="4852203" y="-2490112"/>
              <a:ext cx="59393" cy="12528"/>
            </a:xfrm>
            <a:custGeom>
              <a:avLst/>
              <a:gdLst>
                <a:gd name="connsiteX0" fmla="*/ 85773 w 95886"/>
                <a:gd name="connsiteY0" fmla="*/ 20227 h 20226"/>
                <a:gd name="connsiteX1" fmla="*/ 10113 w 95886"/>
                <a:gd name="connsiteY1" fmla="*/ 20227 h 20226"/>
                <a:gd name="connsiteX2" fmla="*/ 0 w 95886"/>
                <a:gd name="connsiteY2" fmla="*/ 10113 h 20226"/>
                <a:gd name="connsiteX3" fmla="*/ 10113 w 95886"/>
                <a:gd name="connsiteY3" fmla="*/ 0 h 20226"/>
                <a:gd name="connsiteX4" fmla="*/ 85773 w 95886"/>
                <a:gd name="connsiteY4" fmla="*/ 0 h 20226"/>
                <a:gd name="connsiteX5" fmla="*/ 95887 w 95886"/>
                <a:gd name="connsiteY5" fmla="*/ 10113 h 20226"/>
                <a:gd name="connsiteX6" fmla="*/ 85773 w 95886"/>
                <a:gd name="connsiteY6" fmla="*/ 20227 h 2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886" h="20226">
                  <a:moveTo>
                    <a:pt x="85773" y="20227"/>
                  </a:moveTo>
                  <a:lnTo>
                    <a:pt x="10113" y="20227"/>
                  </a:lnTo>
                  <a:cubicBezTo>
                    <a:pt x="4551" y="20227"/>
                    <a:pt x="0" y="15739"/>
                    <a:pt x="0" y="10113"/>
                  </a:cubicBezTo>
                  <a:cubicBezTo>
                    <a:pt x="0" y="4551"/>
                    <a:pt x="4488" y="0"/>
                    <a:pt x="10113" y="0"/>
                  </a:cubicBezTo>
                  <a:lnTo>
                    <a:pt x="85773" y="0"/>
                  </a:lnTo>
                  <a:cubicBezTo>
                    <a:pt x="91336" y="0"/>
                    <a:pt x="95887" y="4488"/>
                    <a:pt x="95887" y="10113"/>
                  </a:cubicBezTo>
                  <a:cubicBezTo>
                    <a:pt x="95887" y="15676"/>
                    <a:pt x="91399" y="20227"/>
                    <a:pt x="85773" y="20227"/>
                  </a:cubicBez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22" name="任意多边形: 形状 121">
              <a:extLst>
                <a:ext uri="{FF2B5EF4-FFF2-40B4-BE49-F238E27FC236}">
                  <a16:creationId xmlns:a16="http://schemas.microsoft.com/office/drawing/2014/main" id="{C0FFDAC8-BD53-42D0-82C6-1CFAE6489D92}"/>
                </a:ext>
              </a:extLst>
            </p:cNvPr>
            <p:cNvSpPr/>
            <p:nvPr/>
          </p:nvSpPr>
          <p:spPr>
            <a:xfrm>
              <a:off x="4924086" y="-2568220"/>
              <a:ext cx="187497" cy="281267"/>
            </a:xfrm>
            <a:custGeom>
              <a:avLst/>
              <a:gdLst>
                <a:gd name="connsiteX0" fmla="*/ 282603 w 302703"/>
                <a:gd name="connsiteY0" fmla="*/ 454087 h 454087"/>
                <a:gd name="connsiteX1" fmla="*/ 0 w 302703"/>
                <a:gd name="connsiteY1" fmla="*/ 454087 h 454087"/>
                <a:gd name="connsiteX2" fmla="*/ 0 w 302703"/>
                <a:gd name="connsiteY2" fmla="*/ 20163 h 454087"/>
                <a:gd name="connsiteX3" fmla="*/ 20163 w 302703"/>
                <a:gd name="connsiteY3" fmla="*/ 0 h 454087"/>
                <a:gd name="connsiteX4" fmla="*/ 282540 w 302703"/>
                <a:gd name="connsiteY4" fmla="*/ 0 h 454087"/>
                <a:gd name="connsiteX5" fmla="*/ 302704 w 302703"/>
                <a:gd name="connsiteY5" fmla="*/ 20163 h 454087"/>
                <a:gd name="connsiteX6" fmla="*/ 302704 w 302703"/>
                <a:gd name="connsiteY6" fmla="*/ 433924 h 454087"/>
                <a:gd name="connsiteX7" fmla="*/ 282603 w 302703"/>
                <a:gd name="connsiteY7" fmla="*/ 454087 h 454087"/>
                <a:gd name="connsiteX8" fmla="*/ 20227 w 302703"/>
                <a:gd name="connsiteY8" fmla="*/ 433924 h 454087"/>
                <a:gd name="connsiteX9" fmla="*/ 282603 w 302703"/>
                <a:gd name="connsiteY9" fmla="*/ 433924 h 454087"/>
                <a:gd name="connsiteX10" fmla="*/ 282603 w 302703"/>
                <a:gd name="connsiteY10" fmla="*/ 20163 h 454087"/>
                <a:gd name="connsiteX11" fmla="*/ 20227 w 302703"/>
                <a:gd name="connsiteY11" fmla="*/ 20163 h 454087"/>
                <a:gd name="connsiteX12" fmla="*/ 20227 w 302703"/>
                <a:gd name="connsiteY12" fmla="*/ 433924 h 454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703" h="454087">
                  <a:moveTo>
                    <a:pt x="282603" y="454087"/>
                  </a:moveTo>
                  <a:lnTo>
                    <a:pt x="0" y="454087"/>
                  </a:lnTo>
                  <a:lnTo>
                    <a:pt x="0" y="20163"/>
                  </a:lnTo>
                  <a:cubicBezTo>
                    <a:pt x="0" y="9039"/>
                    <a:pt x="9039" y="0"/>
                    <a:pt x="20163" y="0"/>
                  </a:cubicBezTo>
                  <a:lnTo>
                    <a:pt x="282540" y="0"/>
                  </a:lnTo>
                  <a:cubicBezTo>
                    <a:pt x="293665" y="0"/>
                    <a:pt x="302704" y="9039"/>
                    <a:pt x="302704" y="20163"/>
                  </a:cubicBezTo>
                  <a:lnTo>
                    <a:pt x="302704" y="433924"/>
                  </a:lnTo>
                  <a:cubicBezTo>
                    <a:pt x="302767" y="445048"/>
                    <a:pt x="293728" y="454087"/>
                    <a:pt x="282603" y="454087"/>
                  </a:cubicBezTo>
                  <a:close/>
                  <a:moveTo>
                    <a:pt x="20227" y="433924"/>
                  </a:moveTo>
                  <a:lnTo>
                    <a:pt x="282603" y="433924"/>
                  </a:lnTo>
                  <a:lnTo>
                    <a:pt x="282603" y="20163"/>
                  </a:lnTo>
                  <a:lnTo>
                    <a:pt x="20227" y="20163"/>
                  </a:lnTo>
                  <a:lnTo>
                    <a:pt x="20227" y="433924"/>
                  </a:ln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9DF39B8C-D22C-4C3F-8747-E7B62263E0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39"/>
          <a:stretch/>
        </p:blipFill>
        <p:spPr>
          <a:xfrm>
            <a:off x="3610978" y="342518"/>
            <a:ext cx="8071247" cy="546593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8ED94EE-4B82-4E9F-A41B-14DD54E8D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935" y="365998"/>
            <a:ext cx="10515600" cy="1325563"/>
          </a:xfrm>
        </p:spPr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  <a:t>新闻导语</a:t>
            </a:r>
          </a:p>
        </p:txBody>
      </p: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3CFC6FAA-394F-4982-AB3B-B0F1F24A7394}"/>
              </a:ext>
            </a:extLst>
          </p:cNvPr>
          <p:cNvGrpSpPr/>
          <p:nvPr/>
        </p:nvGrpSpPr>
        <p:grpSpPr>
          <a:xfrm>
            <a:off x="-3677" y="5997039"/>
            <a:ext cx="12195678" cy="860961"/>
            <a:chOff x="-3677" y="5997039"/>
            <a:chExt cx="12195678" cy="860961"/>
          </a:xfrm>
        </p:grpSpPr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186F0165-3991-4D92-8246-964F59FCE4F0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-3677" y="6033807"/>
              <a:ext cx="12195678" cy="824193"/>
            </a:xfrm>
            <a:custGeom>
              <a:avLst/>
              <a:gdLst>
                <a:gd name="connsiteX0" fmla="*/ 1233109 w 12195678"/>
                <a:gd name="connsiteY0" fmla="*/ 112 h 824193"/>
                <a:gd name="connsiteX1" fmla="*/ 5245703 w 12195678"/>
                <a:gd name="connsiteY1" fmla="*/ 665526 h 824193"/>
                <a:gd name="connsiteX2" fmla="*/ 9244286 w 12195678"/>
                <a:gd name="connsiteY2" fmla="*/ 34521 h 824193"/>
                <a:gd name="connsiteX3" fmla="*/ 12178015 w 12195678"/>
                <a:gd name="connsiteY3" fmla="*/ 754689 h 824193"/>
                <a:gd name="connsiteX4" fmla="*/ 12195678 w 12195678"/>
                <a:gd name="connsiteY4" fmla="*/ 756296 h 824193"/>
                <a:gd name="connsiteX5" fmla="*/ 12195678 w 12195678"/>
                <a:gd name="connsiteY5" fmla="*/ 824193 h 824193"/>
                <a:gd name="connsiteX6" fmla="*/ 0 w 12195678"/>
                <a:gd name="connsiteY6" fmla="*/ 824193 h 824193"/>
                <a:gd name="connsiteX7" fmla="*/ 0 w 12195678"/>
                <a:gd name="connsiteY7" fmla="*/ 228946 h 824193"/>
                <a:gd name="connsiteX8" fmla="*/ 104772 w 12195678"/>
                <a:gd name="connsiteY8" fmla="*/ 192700 h 824193"/>
                <a:gd name="connsiteX9" fmla="*/ 1003074 w 12195678"/>
                <a:gd name="connsiteY9" fmla="*/ 7084 h 824193"/>
                <a:gd name="connsiteX10" fmla="*/ 1233109 w 12195678"/>
                <a:gd name="connsiteY10" fmla="*/ 112 h 82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678" h="824193">
                  <a:moveTo>
                    <a:pt x="1233109" y="112"/>
                  </a:moveTo>
                  <a:cubicBezTo>
                    <a:pt x="2409083" y="9924"/>
                    <a:pt x="3958013" y="661239"/>
                    <a:pt x="5245703" y="665526"/>
                  </a:cubicBezTo>
                  <a:cubicBezTo>
                    <a:pt x="6619238" y="670098"/>
                    <a:pt x="8020932" y="16231"/>
                    <a:pt x="9244286" y="34521"/>
                  </a:cubicBezTo>
                  <a:cubicBezTo>
                    <a:pt x="10314722" y="50524"/>
                    <a:pt x="11231846" y="633661"/>
                    <a:pt x="12178015" y="754689"/>
                  </a:cubicBezTo>
                  <a:lnTo>
                    <a:pt x="12195678" y="756296"/>
                  </a:lnTo>
                  <a:lnTo>
                    <a:pt x="12195678" y="824193"/>
                  </a:lnTo>
                  <a:lnTo>
                    <a:pt x="0" y="824193"/>
                  </a:lnTo>
                  <a:lnTo>
                    <a:pt x="0" y="228946"/>
                  </a:lnTo>
                  <a:lnTo>
                    <a:pt x="104772" y="192700"/>
                  </a:lnTo>
                  <a:cubicBezTo>
                    <a:pt x="399611" y="97677"/>
                    <a:pt x="703494" y="28804"/>
                    <a:pt x="1003074" y="7084"/>
                  </a:cubicBezTo>
                  <a:cubicBezTo>
                    <a:pt x="1077970" y="1654"/>
                    <a:pt x="1154710" y="-542"/>
                    <a:pt x="1233109" y="112"/>
                  </a:cubicBezTo>
                  <a:close/>
                </a:path>
              </a:pathLst>
            </a:custGeom>
            <a:solidFill>
              <a:srgbClr val="0066FF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FB2CDBCA-AE25-43F4-B13E-93E170F0B22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-3677" y="6107110"/>
              <a:ext cx="12195678" cy="750890"/>
            </a:xfrm>
            <a:custGeom>
              <a:avLst/>
              <a:gdLst>
                <a:gd name="connsiteX0" fmla="*/ 6818661 w 12195678"/>
                <a:gd name="connsiteY0" fmla="*/ 13414 h 750890"/>
                <a:gd name="connsiteX1" fmla="*/ 9543835 w 12195678"/>
                <a:gd name="connsiteY1" fmla="*/ 733582 h 750890"/>
                <a:gd name="connsiteX2" fmla="*/ 9720610 w 12195678"/>
                <a:gd name="connsiteY2" fmla="*/ 750890 h 750890"/>
                <a:gd name="connsiteX3" fmla="*/ 0 w 12195678"/>
                <a:gd name="connsiteY3" fmla="*/ 750890 h 750890"/>
                <a:gd name="connsiteX4" fmla="*/ 0 w 12195678"/>
                <a:gd name="connsiteY4" fmla="*/ 40668 h 750890"/>
                <a:gd name="connsiteX5" fmla="*/ 69273 w 12195678"/>
                <a:gd name="connsiteY5" fmla="*/ 51564 h 750890"/>
                <a:gd name="connsiteX6" fmla="*/ 3104332 w 12195678"/>
                <a:gd name="connsiteY6" fmla="*/ 644419 h 750890"/>
                <a:gd name="connsiteX7" fmla="*/ 6818661 w 12195678"/>
                <a:gd name="connsiteY7" fmla="*/ 13414 h 750890"/>
                <a:gd name="connsiteX8" fmla="*/ 12195678 w 12195678"/>
                <a:gd name="connsiteY8" fmla="*/ 0 h 750890"/>
                <a:gd name="connsiteX9" fmla="*/ 12195678 w 12195678"/>
                <a:gd name="connsiteY9" fmla="*/ 750890 h 750890"/>
                <a:gd name="connsiteX10" fmla="*/ 9960724 w 12195678"/>
                <a:gd name="connsiteY10" fmla="*/ 750890 h 750890"/>
                <a:gd name="connsiteX11" fmla="*/ 10117300 w 12195678"/>
                <a:gd name="connsiteY11" fmla="*/ 737447 h 750890"/>
                <a:gd name="connsiteX12" fmla="*/ 12162091 w 12195678"/>
                <a:gd name="connsiteY12" fmla="*/ 13325 h 75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195678" h="750890">
                  <a:moveTo>
                    <a:pt x="6818661" y="13414"/>
                  </a:moveTo>
                  <a:cubicBezTo>
                    <a:pt x="7813001" y="29417"/>
                    <a:pt x="8664928" y="612554"/>
                    <a:pt x="9543835" y="733582"/>
                  </a:cubicBezTo>
                  <a:lnTo>
                    <a:pt x="9720610" y="750890"/>
                  </a:lnTo>
                  <a:lnTo>
                    <a:pt x="0" y="750890"/>
                  </a:lnTo>
                  <a:lnTo>
                    <a:pt x="0" y="40668"/>
                  </a:lnTo>
                  <a:lnTo>
                    <a:pt x="69273" y="51564"/>
                  </a:lnTo>
                  <a:cubicBezTo>
                    <a:pt x="1035184" y="223462"/>
                    <a:pt x="2147412" y="640989"/>
                    <a:pt x="3104332" y="644419"/>
                  </a:cubicBezTo>
                  <a:cubicBezTo>
                    <a:pt x="4380225" y="648991"/>
                    <a:pt x="5682274" y="-4876"/>
                    <a:pt x="6818661" y="13414"/>
                  </a:cubicBezTo>
                  <a:close/>
                  <a:moveTo>
                    <a:pt x="12195678" y="0"/>
                  </a:moveTo>
                  <a:lnTo>
                    <a:pt x="12195678" y="750890"/>
                  </a:lnTo>
                  <a:lnTo>
                    <a:pt x="9960724" y="750890"/>
                  </a:lnTo>
                  <a:lnTo>
                    <a:pt x="10117300" y="737447"/>
                  </a:lnTo>
                  <a:cubicBezTo>
                    <a:pt x="10778248" y="650351"/>
                    <a:pt x="11551379" y="263853"/>
                    <a:pt x="12162091" y="13325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19088324-83DC-4BC7-B2DE-F670E7871BA8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flipH="1">
              <a:off x="-3677" y="5997039"/>
              <a:ext cx="12195678" cy="860961"/>
            </a:xfrm>
            <a:custGeom>
              <a:avLst/>
              <a:gdLst>
                <a:gd name="connsiteX0" fmla="*/ 239976 w 12195678"/>
                <a:gd name="connsiteY0" fmla="*/ 0 h 860961"/>
                <a:gd name="connsiteX1" fmla="*/ 0 w 12195678"/>
                <a:gd name="connsiteY1" fmla="*/ 6246 h 860961"/>
                <a:gd name="connsiteX2" fmla="*/ 0 w 12195678"/>
                <a:gd name="connsiteY2" fmla="*/ 860961 h 860961"/>
                <a:gd name="connsiteX3" fmla="*/ 12195678 w 12195678"/>
                <a:gd name="connsiteY3" fmla="*/ 860961 h 860961"/>
                <a:gd name="connsiteX4" fmla="*/ 12195678 w 12195678"/>
                <a:gd name="connsiteY4" fmla="*/ 601429 h 860961"/>
                <a:gd name="connsiteX5" fmla="*/ 12043726 w 12195678"/>
                <a:gd name="connsiteY5" fmla="*/ 561675 h 860961"/>
                <a:gd name="connsiteX6" fmla="*/ 9568588 w 12195678"/>
                <a:gd name="connsiteY6" fmla="*/ 34409 h 860961"/>
                <a:gd name="connsiteX7" fmla="*/ 4912439 w 12195678"/>
                <a:gd name="connsiteY7" fmla="*/ 665414 h 860961"/>
                <a:gd name="connsiteX8" fmla="*/ 239976 w 12195678"/>
                <a:gd name="connsiteY8" fmla="*/ 0 h 86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678" h="860961">
                  <a:moveTo>
                    <a:pt x="239976" y="0"/>
                  </a:moveTo>
                  <a:lnTo>
                    <a:pt x="0" y="6246"/>
                  </a:lnTo>
                  <a:lnTo>
                    <a:pt x="0" y="860961"/>
                  </a:lnTo>
                  <a:lnTo>
                    <a:pt x="12195678" y="860961"/>
                  </a:lnTo>
                  <a:lnTo>
                    <a:pt x="12195678" y="601429"/>
                  </a:lnTo>
                  <a:lnTo>
                    <a:pt x="12043726" y="561675"/>
                  </a:lnTo>
                  <a:cubicBezTo>
                    <a:pt x="11258173" y="346624"/>
                    <a:pt x="10458921" y="45840"/>
                    <a:pt x="9568588" y="34409"/>
                  </a:cubicBezTo>
                  <a:cubicBezTo>
                    <a:pt x="8144052" y="16119"/>
                    <a:pt x="6511852" y="669986"/>
                    <a:pt x="4912439" y="665414"/>
                  </a:cubicBezTo>
                  <a:cubicBezTo>
                    <a:pt x="3412989" y="661127"/>
                    <a:pt x="1609338" y="9812"/>
                    <a:pt x="239976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01995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17">
            <a:extLst>
              <a:ext uri="{FF2B5EF4-FFF2-40B4-BE49-F238E27FC236}">
                <a16:creationId xmlns:a16="http://schemas.microsoft.com/office/drawing/2014/main" id="{C5A84313-A1B6-4587-BCCC-54D79AE940D7}"/>
              </a:ext>
            </a:extLst>
          </p:cNvPr>
          <p:cNvSpPr/>
          <p:nvPr/>
        </p:nvSpPr>
        <p:spPr>
          <a:xfrm>
            <a:off x="5157333" y="556193"/>
            <a:ext cx="1877334" cy="1877330"/>
          </a:xfrm>
          <a:prstGeom prst="ellipse">
            <a:avLst/>
          </a:prstGeom>
          <a:gradFill>
            <a:gsLst>
              <a:gs pos="100000">
                <a:srgbClr val="0066FF"/>
              </a:gs>
              <a:gs pos="0">
                <a:srgbClr val="5C45FB"/>
              </a:gs>
            </a:gsLst>
            <a:lin ang="2700000" scaled="1"/>
          </a:gradFill>
          <a:ln>
            <a:noFill/>
          </a:ln>
          <a:effectLst>
            <a:outerShdw blurRad="3429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DD959174-F4DC-4FC0-8380-4B1E4CB3307E}"/>
              </a:ext>
            </a:extLst>
          </p:cNvPr>
          <p:cNvSpPr/>
          <p:nvPr/>
        </p:nvSpPr>
        <p:spPr>
          <a:xfrm>
            <a:off x="5157331" y="556191"/>
            <a:ext cx="1877335" cy="1877334"/>
          </a:xfrm>
          <a:prstGeom prst="ellipse">
            <a:avLst/>
          </a:prstGeom>
          <a:noFill/>
          <a:ln>
            <a:gradFill flip="none" rotWithShape="1">
              <a:gsLst>
                <a:gs pos="35000">
                  <a:srgbClr val="0066FF">
                    <a:alpha val="0"/>
                  </a:srgbClr>
                </a:gs>
                <a:gs pos="100000">
                  <a:srgbClr val="0066FF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6AA603B6-82F6-43DE-A08B-DB63BF0D17D5}"/>
              </a:ext>
            </a:extLst>
          </p:cNvPr>
          <p:cNvSpPr/>
          <p:nvPr/>
        </p:nvSpPr>
        <p:spPr>
          <a:xfrm>
            <a:off x="5039686" y="438546"/>
            <a:ext cx="2112627" cy="2112625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rgbClr val="0066FF">
                    <a:alpha val="73000"/>
                  </a:srgbClr>
                </a:gs>
                <a:gs pos="87000">
                  <a:srgbClr val="0066FF">
                    <a:alpha val="20000"/>
                  </a:srgbClr>
                </a:gs>
              </a:gsLst>
              <a:lin ang="2700000" scaled="1"/>
              <a:tileRect/>
            </a:gra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14064AA4-87BB-464A-8D6C-710DFD92DE8F}"/>
              </a:ext>
            </a:extLst>
          </p:cNvPr>
          <p:cNvSpPr/>
          <p:nvPr/>
        </p:nvSpPr>
        <p:spPr>
          <a:xfrm>
            <a:off x="4924086" y="322948"/>
            <a:ext cx="2343826" cy="2343822"/>
          </a:xfrm>
          <a:prstGeom prst="ellipse">
            <a:avLst/>
          </a:prstGeom>
          <a:noFill/>
          <a:ln w="6350">
            <a:gradFill flip="none" rotWithShape="1">
              <a:gsLst>
                <a:gs pos="20000">
                  <a:srgbClr val="0066FF">
                    <a:alpha val="20000"/>
                  </a:srgbClr>
                </a:gs>
                <a:gs pos="87000">
                  <a:srgbClr val="0066FF">
                    <a:alpha val="20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3B2FE5D8-C9D9-4302-9D09-DA02F403E98B}"/>
              </a:ext>
            </a:extLst>
          </p:cNvPr>
          <p:cNvSpPr/>
          <p:nvPr/>
        </p:nvSpPr>
        <p:spPr>
          <a:xfrm>
            <a:off x="5683217" y="3576197"/>
            <a:ext cx="829488" cy="829486"/>
          </a:xfrm>
          <a:prstGeom prst="ellipse">
            <a:avLst/>
          </a:prstGeom>
          <a:gradFill>
            <a:gsLst>
              <a:gs pos="100000">
                <a:srgbClr val="0066FF"/>
              </a:gs>
              <a:gs pos="0">
                <a:srgbClr val="5C45FB"/>
              </a:gs>
            </a:gsLst>
            <a:lin ang="2700000" scaled="1"/>
          </a:gradFill>
          <a:ln>
            <a:noFill/>
          </a:ln>
          <a:effectLst>
            <a:outerShdw blurRad="3429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088D1849-8303-4980-A367-9164A5D33BE6}"/>
              </a:ext>
            </a:extLst>
          </p:cNvPr>
          <p:cNvSpPr/>
          <p:nvPr/>
        </p:nvSpPr>
        <p:spPr>
          <a:xfrm>
            <a:off x="5613384" y="3506363"/>
            <a:ext cx="969153" cy="969153"/>
          </a:xfrm>
          <a:prstGeom prst="ellipse">
            <a:avLst/>
          </a:prstGeom>
          <a:noFill/>
          <a:ln>
            <a:gradFill flip="none" rotWithShape="1">
              <a:gsLst>
                <a:gs pos="35000">
                  <a:srgbClr val="0066FF">
                    <a:alpha val="0"/>
                  </a:srgbClr>
                </a:gs>
                <a:gs pos="100000">
                  <a:srgbClr val="0066FF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40E4E35A-4BEA-4F6C-8CA1-DA9191CB9589}"/>
              </a:ext>
            </a:extLst>
          </p:cNvPr>
          <p:cNvSpPr/>
          <p:nvPr/>
        </p:nvSpPr>
        <p:spPr>
          <a:xfrm>
            <a:off x="5552651" y="3445630"/>
            <a:ext cx="1090620" cy="1090619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rgbClr val="0066FF">
                    <a:alpha val="70000"/>
                  </a:srgbClr>
                </a:gs>
                <a:gs pos="87000">
                  <a:srgbClr val="0066FF">
                    <a:alpha val="21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25BD142B-68C0-432E-A83F-8511C74A3FAC}"/>
              </a:ext>
            </a:extLst>
          </p:cNvPr>
          <p:cNvSpPr/>
          <p:nvPr/>
        </p:nvSpPr>
        <p:spPr>
          <a:xfrm>
            <a:off x="5492974" y="3385954"/>
            <a:ext cx="1209974" cy="1209972"/>
          </a:xfrm>
          <a:prstGeom prst="ellipse">
            <a:avLst/>
          </a:prstGeom>
          <a:noFill/>
          <a:ln w="6350">
            <a:gradFill flip="none" rotWithShape="1">
              <a:gsLst>
                <a:gs pos="20000">
                  <a:srgbClr val="0066FF">
                    <a:alpha val="55000"/>
                  </a:srgbClr>
                </a:gs>
                <a:gs pos="87000">
                  <a:srgbClr val="0066FF">
                    <a:alpha val="20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7DBA977B-30E7-41FA-8A2E-6BB05283705A}"/>
              </a:ext>
            </a:extLst>
          </p:cNvPr>
          <p:cNvSpPr/>
          <p:nvPr/>
        </p:nvSpPr>
        <p:spPr>
          <a:xfrm>
            <a:off x="9240491" y="2393049"/>
            <a:ext cx="829488" cy="829486"/>
          </a:xfrm>
          <a:prstGeom prst="ellipse">
            <a:avLst/>
          </a:prstGeom>
          <a:gradFill>
            <a:gsLst>
              <a:gs pos="100000">
                <a:srgbClr val="0066FF"/>
              </a:gs>
              <a:gs pos="0">
                <a:srgbClr val="5C45FB"/>
              </a:gs>
            </a:gsLst>
            <a:lin ang="2700000" scaled="1"/>
          </a:gradFill>
          <a:ln>
            <a:noFill/>
          </a:ln>
          <a:effectLst>
            <a:outerShdw blurRad="3429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49AADE92-B8BE-49CE-8893-67048DBFDA03}"/>
              </a:ext>
            </a:extLst>
          </p:cNvPr>
          <p:cNvSpPr/>
          <p:nvPr/>
        </p:nvSpPr>
        <p:spPr>
          <a:xfrm>
            <a:off x="9170658" y="2316504"/>
            <a:ext cx="969153" cy="969153"/>
          </a:xfrm>
          <a:prstGeom prst="ellipse">
            <a:avLst/>
          </a:prstGeom>
          <a:noFill/>
          <a:ln>
            <a:gradFill flip="none" rotWithShape="1">
              <a:gsLst>
                <a:gs pos="35000">
                  <a:srgbClr val="0066FF">
                    <a:alpha val="0"/>
                  </a:srgbClr>
                </a:gs>
                <a:gs pos="100000">
                  <a:srgbClr val="0066FF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6E3BE826-AA8E-4FAB-BF34-918B0B942FB5}"/>
              </a:ext>
            </a:extLst>
          </p:cNvPr>
          <p:cNvSpPr/>
          <p:nvPr/>
        </p:nvSpPr>
        <p:spPr>
          <a:xfrm>
            <a:off x="9109925" y="2255771"/>
            <a:ext cx="1090620" cy="1090619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rgbClr val="0066FF">
                    <a:alpha val="70000"/>
                  </a:srgbClr>
                </a:gs>
                <a:gs pos="87000">
                  <a:srgbClr val="0066FF">
                    <a:alpha val="21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6D7520A2-6D33-419D-A59C-6834F2F4600F}"/>
              </a:ext>
            </a:extLst>
          </p:cNvPr>
          <p:cNvSpPr/>
          <p:nvPr/>
        </p:nvSpPr>
        <p:spPr>
          <a:xfrm>
            <a:off x="9050248" y="2196095"/>
            <a:ext cx="1209974" cy="1209972"/>
          </a:xfrm>
          <a:prstGeom prst="ellipse">
            <a:avLst/>
          </a:prstGeom>
          <a:noFill/>
          <a:ln w="6350">
            <a:gradFill flip="none" rotWithShape="1">
              <a:gsLst>
                <a:gs pos="20000">
                  <a:srgbClr val="0066FF">
                    <a:alpha val="55000"/>
                  </a:srgbClr>
                </a:gs>
                <a:gs pos="87000">
                  <a:srgbClr val="0066FF">
                    <a:alpha val="20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59613FBC-B448-4640-8F1E-2C6B41A24B33}"/>
              </a:ext>
            </a:extLst>
          </p:cNvPr>
          <p:cNvSpPr/>
          <p:nvPr/>
        </p:nvSpPr>
        <p:spPr>
          <a:xfrm>
            <a:off x="2096915" y="2386338"/>
            <a:ext cx="829488" cy="829486"/>
          </a:xfrm>
          <a:prstGeom prst="ellipse">
            <a:avLst/>
          </a:prstGeom>
          <a:gradFill>
            <a:gsLst>
              <a:gs pos="100000">
                <a:srgbClr val="0066FF"/>
              </a:gs>
              <a:gs pos="0">
                <a:srgbClr val="5C45FB"/>
              </a:gs>
            </a:gsLst>
            <a:lin ang="2700000" scaled="1"/>
          </a:gradFill>
          <a:ln>
            <a:noFill/>
          </a:ln>
          <a:effectLst>
            <a:outerShdw blurRad="3429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95DD00C7-BC9A-410C-818A-4DC5DE0DC9D2}"/>
              </a:ext>
            </a:extLst>
          </p:cNvPr>
          <p:cNvSpPr/>
          <p:nvPr/>
        </p:nvSpPr>
        <p:spPr>
          <a:xfrm>
            <a:off x="2027082" y="2316504"/>
            <a:ext cx="969153" cy="969153"/>
          </a:xfrm>
          <a:prstGeom prst="ellipse">
            <a:avLst/>
          </a:prstGeom>
          <a:noFill/>
          <a:ln>
            <a:gradFill flip="none" rotWithShape="1">
              <a:gsLst>
                <a:gs pos="35000">
                  <a:srgbClr val="0066FF">
                    <a:alpha val="0"/>
                  </a:srgbClr>
                </a:gs>
                <a:gs pos="100000">
                  <a:srgbClr val="0066FF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544CF617-F541-4EFB-BB6B-8F3C7B445EE8}"/>
              </a:ext>
            </a:extLst>
          </p:cNvPr>
          <p:cNvSpPr/>
          <p:nvPr/>
        </p:nvSpPr>
        <p:spPr>
          <a:xfrm>
            <a:off x="1966349" y="2255771"/>
            <a:ext cx="1090620" cy="1090619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rgbClr val="0066FF">
                    <a:alpha val="70000"/>
                  </a:srgbClr>
                </a:gs>
                <a:gs pos="87000">
                  <a:srgbClr val="0066FF">
                    <a:alpha val="21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45B8DF9D-290B-4E2D-9CC7-762B2078BE1F}"/>
              </a:ext>
            </a:extLst>
          </p:cNvPr>
          <p:cNvSpPr/>
          <p:nvPr/>
        </p:nvSpPr>
        <p:spPr>
          <a:xfrm>
            <a:off x="1906672" y="2196095"/>
            <a:ext cx="1209974" cy="1209972"/>
          </a:xfrm>
          <a:prstGeom prst="ellipse">
            <a:avLst/>
          </a:prstGeom>
          <a:noFill/>
          <a:ln w="6350">
            <a:gradFill flip="none" rotWithShape="1">
              <a:gsLst>
                <a:gs pos="20000">
                  <a:srgbClr val="0066FF">
                    <a:alpha val="55000"/>
                  </a:srgbClr>
                </a:gs>
                <a:gs pos="87000">
                  <a:srgbClr val="0066FF">
                    <a:alpha val="20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8F5638B1-AFBB-4161-B8F3-71010F4D0C33}"/>
              </a:ext>
            </a:extLst>
          </p:cNvPr>
          <p:cNvCxnSpPr>
            <a:cxnSpLocks/>
          </p:cNvCxnSpPr>
          <p:nvPr/>
        </p:nvCxnSpPr>
        <p:spPr>
          <a:xfrm flipV="1">
            <a:off x="3399570" y="1834363"/>
            <a:ext cx="1183341" cy="508110"/>
          </a:xfrm>
          <a:prstGeom prst="line">
            <a:avLst/>
          </a:prstGeom>
          <a:ln>
            <a:gradFill>
              <a:gsLst>
                <a:gs pos="0">
                  <a:srgbClr val="0066FF"/>
                </a:gs>
                <a:gs pos="46900">
                  <a:srgbClr val="0066FF">
                    <a:alpha val="45000"/>
                  </a:srgbClr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3BD1679F-9799-497D-BC3B-1B5A9389B4A2}"/>
              </a:ext>
            </a:extLst>
          </p:cNvPr>
          <p:cNvCxnSpPr>
            <a:cxnSpLocks/>
          </p:cNvCxnSpPr>
          <p:nvPr/>
        </p:nvCxnSpPr>
        <p:spPr>
          <a:xfrm flipV="1">
            <a:off x="3707782" y="1787822"/>
            <a:ext cx="566919" cy="243427"/>
          </a:xfrm>
          <a:prstGeom prst="line">
            <a:avLst/>
          </a:prstGeom>
          <a:ln>
            <a:gradFill>
              <a:gsLst>
                <a:gs pos="0">
                  <a:srgbClr val="0066FF"/>
                </a:gs>
                <a:gs pos="46900">
                  <a:srgbClr val="0066FF">
                    <a:alpha val="45000"/>
                  </a:srgbClr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32FF67B8-0520-4BAC-9F84-CD567AD50843}"/>
              </a:ext>
            </a:extLst>
          </p:cNvPr>
          <p:cNvCxnSpPr>
            <a:cxnSpLocks/>
          </p:cNvCxnSpPr>
          <p:nvPr/>
        </p:nvCxnSpPr>
        <p:spPr>
          <a:xfrm flipV="1">
            <a:off x="3610978" y="2265360"/>
            <a:ext cx="406068" cy="174361"/>
          </a:xfrm>
          <a:prstGeom prst="line">
            <a:avLst/>
          </a:prstGeom>
          <a:ln>
            <a:gradFill>
              <a:gsLst>
                <a:gs pos="0">
                  <a:srgbClr val="0066FF"/>
                </a:gs>
                <a:gs pos="46900">
                  <a:srgbClr val="0066FF">
                    <a:alpha val="45000"/>
                  </a:srgbClr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DF4D3807-B971-4F2C-956A-568B152E192D}"/>
              </a:ext>
            </a:extLst>
          </p:cNvPr>
          <p:cNvCxnSpPr>
            <a:cxnSpLocks/>
          </p:cNvCxnSpPr>
          <p:nvPr/>
        </p:nvCxnSpPr>
        <p:spPr>
          <a:xfrm flipH="1" flipV="1">
            <a:off x="7519009" y="1834363"/>
            <a:ext cx="1183341" cy="508110"/>
          </a:xfrm>
          <a:prstGeom prst="line">
            <a:avLst/>
          </a:prstGeom>
          <a:ln>
            <a:gradFill>
              <a:gsLst>
                <a:gs pos="0">
                  <a:srgbClr val="0066FF"/>
                </a:gs>
                <a:gs pos="46900">
                  <a:srgbClr val="0066FF">
                    <a:alpha val="45000"/>
                  </a:srgbClr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8774C44F-91A6-4B1A-8822-855A3F5E4FFC}"/>
              </a:ext>
            </a:extLst>
          </p:cNvPr>
          <p:cNvCxnSpPr>
            <a:cxnSpLocks/>
          </p:cNvCxnSpPr>
          <p:nvPr/>
        </p:nvCxnSpPr>
        <p:spPr>
          <a:xfrm flipH="1" flipV="1">
            <a:off x="7827219" y="1787822"/>
            <a:ext cx="566919" cy="243427"/>
          </a:xfrm>
          <a:prstGeom prst="line">
            <a:avLst/>
          </a:prstGeom>
          <a:ln>
            <a:gradFill>
              <a:gsLst>
                <a:gs pos="0">
                  <a:srgbClr val="0066FF"/>
                </a:gs>
                <a:gs pos="46900">
                  <a:srgbClr val="0066FF">
                    <a:alpha val="45000"/>
                  </a:srgbClr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75437425-8BBC-4CE6-85FD-805164CE0761}"/>
              </a:ext>
            </a:extLst>
          </p:cNvPr>
          <p:cNvCxnSpPr>
            <a:cxnSpLocks/>
          </p:cNvCxnSpPr>
          <p:nvPr/>
        </p:nvCxnSpPr>
        <p:spPr>
          <a:xfrm flipH="1" flipV="1">
            <a:off x="8084874" y="2265360"/>
            <a:ext cx="406068" cy="174361"/>
          </a:xfrm>
          <a:prstGeom prst="line">
            <a:avLst/>
          </a:prstGeom>
          <a:ln>
            <a:gradFill>
              <a:gsLst>
                <a:gs pos="0">
                  <a:srgbClr val="0066FF"/>
                </a:gs>
                <a:gs pos="46900">
                  <a:srgbClr val="0066FF">
                    <a:alpha val="45000"/>
                  </a:srgbClr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F8184E44-CE70-4FEF-8C3A-3372ED9C55AC}"/>
              </a:ext>
            </a:extLst>
          </p:cNvPr>
          <p:cNvCxnSpPr>
            <a:cxnSpLocks/>
          </p:cNvCxnSpPr>
          <p:nvPr/>
        </p:nvCxnSpPr>
        <p:spPr>
          <a:xfrm flipV="1">
            <a:off x="6095837" y="2614621"/>
            <a:ext cx="0" cy="570736"/>
          </a:xfrm>
          <a:prstGeom prst="line">
            <a:avLst/>
          </a:prstGeom>
          <a:ln>
            <a:gradFill>
              <a:gsLst>
                <a:gs pos="0">
                  <a:srgbClr val="0066FF"/>
                </a:gs>
                <a:gs pos="46900">
                  <a:srgbClr val="0066FF">
                    <a:alpha val="45000"/>
                  </a:srgbClr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92523015-95E3-43AC-A248-05D52096F0EB}"/>
              </a:ext>
            </a:extLst>
          </p:cNvPr>
          <p:cNvCxnSpPr>
            <a:cxnSpLocks/>
          </p:cNvCxnSpPr>
          <p:nvPr/>
        </p:nvCxnSpPr>
        <p:spPr>
          <a:xfrm flipV="1">
            <a:off x="5915635" y="2667127"/>
            <a:ext cx="0" cy="335646"/>
          </a:xfrm>
          <a:prstGeom prst="line">
            <a:avLst/>
          </a:prstGeom>
          <a:ln>
            <a:gradFill>
              <a:gsLst>
                <a:gs pos="0">
                  <a:srgbClr val="0066FF"/>
                </a:gs>
                <a:gs pos="46900">
                  <a:srgbClr val="0066FF">
                    <a:alpha val="45000"/>
                  </a:srgbClr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CB9C4B53-CBEB-48E6-8896-AFCD615095C3}"/>
              </a:ext>
            </a:extLst>
          </p:cNvPr>
          <p:cNvCxnSpPr>
            <a:cxnSpLocks/>
          </p:cNvCxnSpPr>
          <p:nvPr/>
        </p:nvCxnSpPr>
        <p:spPr>
          <a:xfrm flipV="1">
            <a:off x="6256735" y="2889646"/>
            <a:ext cx="0" cy="236317"/>
          </a:xfrm>
          <a:prstGeom prst="line">
            <a:avLst/>
          </a:prstGeom>
          <a:ln>
            <a:gradFill>
              <a:gsLst>
                <a:gs pos="0">
                  <a:srgbClr val="0066FF"/>
                </a:gs>
                <a:gs pos="46900">
                  <a:srgbClr val="0066FF">
                    <a:alpha val="45000"/>
                  </a:srgbClr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>
            <a:extLst>
              <a:ext uri="{FF2B5EF4-FFF2-40B4-BE49-F238E27FC236}">
                <a16:creationId xmlns:a16="http://schemas.microsoft.com/office/drawing/2014/main" id="{D0C3F9E2-61DF-4020-8119-CA06DAB57369}"/>
              </a:ext>
            </a:extLst>
          </p:cNvPr>
          <p:cNvGrpSpPr/>
          <p:nvPr/>
        </p:nvGrpSpPr>
        <p:grpSpPr>
          <a:xfrm>
            <a:off x="-3677" y="5997039"/>
            <a:ext cx="12195678" cy="860961"/>
            <a:chOff x="-3677" y="5997039"/>
            <a:chExt cx="12195678" cy="860961"/>
          </a:xfrm>
        </p:grpSpPr>
        <p:sp>
          <p:nvSpPr>
            <p:cNvPr id="127" name="任意多边形: 形状 126">
              <a:extLst>
                <a:ext uri="{FF2B5EF4-FFF2-40B4-BE49-F238E27FC236}">
                  <a16:creationId xmlns:a16="http://schemas.microsoft.com/office/drawing/2014/main" id="{905B085F-FCD8-471F-BF7B-5D14A0B35602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-3677" y="6033807"/>
              <a:ext cx="12195678" cy="824193"/>
            </a:xfrm>
            <a:custGeom>
              <a:avLst/>
              <a:gdLst>
                <a:gd name="connsiteX0" fmla="*/ 1233109 w 12195678"/>
                <a:gd name="connsiteY0" fmla="*/ 112 h 824193"/>
                <a:gd name="connsiteX1" fmla="*/ 5245703 w 12195678"/>
                <a:gd name="connsiteY1" fmla="*/ 665526 h 824193"/>
                <a:gd name="connsiteX2" fmla="*/ 9244286 w 12195678"/>
                <a:gd name="connsiteY2" fmla="*/ 34521 h 824193"/>
                <a:gd name="connsiteX3" fmla="*/ 12178015 w 12195678"/>
                <a:gd name="connsiteY3" fmla="*/ 754689 h 824193"/>
                <a:gd name="connsiteX4" fmla="*/ 12195678 w 12195678"/>
                <a:gd name="connsiteY4" fmla="*/ 756296 h 824193"/>
                <a:gd name="connsiteX5" fmla="*/ 12195678 w 12195678"/>
                <a:gd name="connsiteY5" fmla="*/ 824193 h 824193"/>
                <a:gd name="connsiteX6" fmla="*/ 0 w 12195678"/>
                <a:gd name="connsiteY6" fmla="*/ 824193 h 824193"/>
                <a:gd name="connsiteX7" fmla="*/ 0 w 12195678"/>
                <a:gd name="connsiteY7" fmla="*/ 228946 h 824193"/>
                <a:gd name="connsiteX8" fmla="*/ 104772 w 12195678"/>
                <a:gd name="connsiteY8" fmla="*/ 192700 h 824193"/>
                <a:gd name="connsiteX9" fmla="*/ 1003074 w 12195678"/>
                <a:gd name="connsiteY9" fmla="*/ 7084 h 824193"/>
                <a:gd name="connsiteX10" fmla="*/ 1233109 w 12195678"/>
                <a:gd name="connsiteY10" fmla="*/ 112 h 82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678" h="824193">
                  <a:moveTo>
                    <a:pt x="1233109" y="112"/>
                  </a:moveTo>
                  <a:cubicBezTo>
                    <a:pt x="2409083" y="9924"/>
                    <a:pt x="3958013" y="661239"/>
                    <a:pt x="5245703" y="665526"/>
                  </a:cubicBezTo>
                  <a:cubicBezTo>
                    <a:pt x="6619238" y="670098"/>
                    <a:pt x="8020932" y="16231"/>
                    <a:pt x="9244286" y="34521"/>
                  </a:cubicBezTo>
                  <a:cubicBezTo>
                    <a:pt x="10314722" y="50524"/>
                    <a:pt x="11231846" y="633661"/>
                    <a:pt x="12178015" y="754689"/>
                  </a:cubicBezTo>
                  <a:lnTo>
                    <a:pt x="12195678" y="756296"/>
                  </a:lnTo>
                  <a:lnTo>
                    <a:pt x="12195678" y="824193"/>
                  </a:lnTo>
                  <a:lnTo>
                    <a:pt x="0" y="824193"/>
                  </a:lnTo>
                  <a:lnTo>
                    <a:pt x="0" y="228946"/>
                  </a:lnTo>
                  <a:lnTo>
                    <a:pt x="104772" y="192700"/>
                  </a:lnTo>
                  <a:cubicBezTo>
                    <a:pt x="399611" y="97677"/>
                    <a:pt x="703494" y="28804"/>
                    <a:pt x="1003074" y="7084"/>
                  </a:cubicBezTo>
                  <a:cubicBezTo>
                    <a:pt x="1077970" y="1654"/>
                    <a:pt x="1154710" y="-542"/>
                    <a:pt x="1233109" y="112"/>
                  </a:cubicBezTo>
                  <a:close/>
                </a:path>
              </a:pathLst>
            </a:custGeom>
            <a:solidFill>
              <a:srgbClr val="0066FF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29" name="任意多边形: 形状 128">
              <a:extLst>
                <a:ext uri="{FF2B5EF4-FFF2-40B4-BE49-F238E27FC236}">
                  <a16:creationId xmlns:a16="http://schemas.microsoft.com/office/drawing/2014/main" id="{078344AF-67F8-4FB8-A31D-F7805D976946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-3677" y="6107110"/>
              <a:ext cx="12195678" cy="750890"/>
            </a:xfrm>
            <a:custGeom>
              <a:avLst/>
              <a:gdLst>
                <a:gd name="connsiteX0" fmla="*/ 6818661 w 12195678"/>
                <a:gd name="connsiteY0" fmla="*/ 13414 h 750890"/>
                <a:gd name="connsiteX1" fmla="*/ 9543835 w 12195678"/>
                <a:gd name="connsiteY1" fmla="*/ 733582 h 750890"/>
                <a:gd name="connsiteX2" fmla="*/ 9720610 w 12195678"/>
                <a:gd name="connsiteY2" fmla="*/ 750890 h 750890"/>
                <a:gd name="connsiteX3" fmla="*/ 0 w 12195678"/>
                <a:gd name="connsiteY3" fmla="*/ 750890 h 750890"/>
                <a:gd name="connsiteX4" fmla="*/ 0 w 12195678"/>
                <a:gd name="connsiteY4" fmla="*/ 40668 h 750890"/>
                <a:gd name="connsiteX5" fmla="*/ 69273 w 12195678"/>
                <a:gd name="connsiteY5" fmla="*/ 51564 h 750890"/>
                <a:gd name="connsiteX6" fmla="*/ 3104332 w 12195678"/>
                <a:gd name="connsiteY6" fmla="*/ 644419 h 750890"/>
                <a:gd name="connsiteX7" fmla="*/ 6818661 w 12195678"/>
                <a:gd name="connsiteY7" fmla="*/ 13414 h 750890"/>
                <a:gd name="connsiteX8" fmla="*/ 12195678 w 12195678"/>
                <a:gd name="connsiteY8" fmla="*/ 0 h 750890"/>
                <a:gd name="connsiteX9" fmla="*/ 12195678 w 12195678"/>
                <a:gd name="connsiteY9" fmla="*/ 750890 h 750890"/>
                <a:gd name="connsiteX10" fmla="*/ 9960724 w 12195678"/>
                <a:gd name="connsiteY10" fmla="*/ 750890 h 750890"/>
                <a:gd name="connsiteX11" fmla="*/ 10117300 w 12195678"/>
                <a:gd name="connsiteY11" fmla="*/ 737447 h 750890"/>
                <a:gd name="connsiteX12" fmla="*/ 12162091 w 12195678"/>
                <a:gd name="connsiteY12" fmla="*/ 13325 h 75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195678" h="750890">
                  <a:moveTo>
                    <a:pt x="6818661" y="13414"/>
                  </a:moveTo>
                  <a:cubicBezTo>
                    <a:pt x="7813001" y="29417"/>
                    <a:pt x="8664928" y="612554"/>
                    <a:pt x="9543835" y="733582"/>
                  </a:cubicBezTo>
                  <a:lnTo>
                    <a:pt x="9720610" y="750890"/>
                  </a:lnTo>
                  <a:lnTo>
                    <a:pt x="0" y="750890"/>
                  </a:lnTo>
                  <a:lnTo>
                    <a:pt x="0" y="40668"/>
                  </a:lnTo>
                  <a:lnTo>
                    <a:pt x="69273" y="51564"/>
                  </a:lnTo>
                  <a:cubicBezTo>
                    <a:pt x="1035184" y="223462"/>
                    <a:pt x="2147412" y="640989"/>
                    <a:pt x="3104332" y="644419"/>
                  </a:cubicBezTo>
                  <a:cubicBezTo>
                    <a:pt x="4380225" y="648991"/>
                    <a:pt x="5682274" y="-4876"/>
                    <a:pt x="6818661" y="13414"/>
                  </a:cubicBezTo>
                  <a:close/>
                  <a:moveTo>
                    <a:pt x="12195678" y="0"/>
                  </a:moveTo>
                  <a:lnTo>
                    <a:pt x="12195678" y="750890"/>
                  </a:lnTo>
                  <a:lnTo>
                    <a:pt x="9960724" y="750890"/>
                  </a:lnTo>
                  <a:lnTo>
                    <a:pt x="10117300" y="737447"/>
                  </a:lnTo>
                  <a:cubicBezTo>
                    <a:pt x="10778248" y="650351"/>
                    <a:pt x="11551379" y="263853"/>
                    <a:pt x="12162091" y="13325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28" name="任意多边形: 形状 127">
              <a:extLst>
                <a:ext uri="{FF2B5EF4-FFF2-40B4-BE49-F238E27FC236}">
                  <a16:creationId xmlns:a16="http://schemas.microsoft.com/office/drawing/2014/main" id="{4055C42A-DC9C-4ACE-87DB-97E3DE4B78A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flipH="1">
              <a:off x="-3677" y="5997039"/>
              <a:ext cx="12195678" cy="860961"/>
            </a:xfrm>
            <a:custGeom>
              <a:avLst/>
              <a:gdLst>
                <a:gd name="connsiteX0" fmla="*/ 239976 w 12195678"/>
                <a:gd name="connsiteY0" fmla="*/ 0 h 860961"/>
                <a:gd name="connsiteX1" fmla="*/ 0 w 12195678"/>
                <a:gd name="connsiteY1" fmla="*/ 6246 h 860961"/>
                <a:gd name="connsiteX2" fmla="*/ 0 w 12195678"/>
                <a:gd name="connsiteY2" fmla="*/ 860961 h 860961"/>
                <a:gd name="connsiteX3" fmla="*/ 12195678 w 12195678"/>
                <a:gd name="connsiteY3" fmla="*/ 860961 h 860961"/>
                <a:gd name="connsiteX4" fmla="*/ 12195678 w 12195678"/>
                <a:gd name="connsiteY4" fmla="*/ 601429 h 860961"/>
                <a:gd name="connsiteX5" fmla="*/ 12043726 w 12195678"/>
                <a:gd name="connsiteY5" fmla="*/ 561675 h 860961"/>
                <a:gd name="connsiteX6" fmla="*/ 9568588 w 12195678"/>
                <a:gd name="connsiteY6" fmla="*/ 34409 h 860961"/>
                <a:gd name="connsiteX7" fmla="*/ 4912439 w 12195678"/>
                <a:gd name="connsiteY7" fmla="*/ 665414 h 860961"/>
                <a:gd name="connsiteX8" fmla="*/ 239976 w 12195678"/>
                <a:gd name="connsiteY8" fmla="*/ 0 h 86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678" h="860961">
                  <a:moveTo>
                    <a:pt x="239976" y="0"/>
                  </a:moveTo>
                  <a:lnTo>
                    <a:pt x="0" y="6246"/>
                  </a:lnTo>
                  <a:lnTo>
                    <a:pt x="0" y="860961"/>
                  </a:lnTo>
                  <a:lnTo>
                    <a:pt x="12195678" y="860961"/>
                  </a:lnTo>
                  <a:lnTo>
                    <a:pt x="12195678" y="601429"/>
                  </a:lnTo>
                  <a:lnTo>
                    <a:pt x="12043726" y="561675"/>
                  </a:lnTo>
                  <a:cubicBezTo>
                    <a:pt x="11258173" y="346624"/>
                    <a:pt x="10458921" y="45840"/>
                    <a:pt x="9568588" y="34409"/>
                  </a:cubicBezTo>
                  <a:cubicBezTo>
                    <a:pt x="8144052" y="16119"/>
                    <a:pt x="6511852" y="669986"/>
                    <a:pt x="4912439" y="665414"/>
                  </a:cubicBezTo>
                  <a:cubicBezTo>
                    <a:pt x="3412989" y="661127"/>
                    <a:pt x="1609338" y="9812"/>
                    <a:pt x="239976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89" name="文本框 88">
            <a:extLst>
              <a:ext uri="{FF2B5EF4-FFF2-40B4-BE49-F238E27FC236}">
                <a16:creationId xmlns:a16="http://schemas.microsoft.com/office/drawing/2014/main" id="{F67DE155-30F7-4D6D-9A9C-205AEB6A0F3A}"/>
              </a:ext>
            </a:extLst>
          </p:cNvPr>
          <p:cNvSpPr txBox="1"/>
          <p:nvPr/>
        </p:nvSpPr>
        <p:spPr>
          <a:xfrm>
            <a:off x="5460221" y="856047"/>
            <a:ext cx="1271558" cy="1282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导语</a:t>
            </a:r>
            <a:endParaRPr lang="en-US" altLang="zh-CN" sz="36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写法</a:t>
            </a:r>
            <a:endParaRPr lang="zh-CN" altLang="en-US" sz="3600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6A1D1B8D-8EB5-483E-9AC2-15295064608F}"/>
              </a:ext>
            </a:extLst>
          </p:cNvPr>
          <p:cNvSpPr txBox="1"/>
          <p:nvPr/>
        </p:nvSpPr>
        <p:spPr>
          <a:xfrm>
            <a:off x="1295400" y="3457707"/>
            <a:ext cx="24562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gradFill>
                  <a:gsLst>
                    <a:gs pos="100000">
                      <a:srgbClr val="0066FF"/>
                    </a:gs>
                    <a:gs pos="0">
                      <a:srgbClr val="5C45FB"/>
                    </a:gs>
                  </a:gsLst>
                  <a:lin ang="2700000" scaled="1"/>
                </a:gra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"</a:t>
            </a:r>
            <a:r>
              <a:rPr lang="zh-CN" altLang="en-US" sz="2800" dirty="0">
                <a:gradFill>
                  <a:gsLst>
                    <a:gs pos="100000">
                      <a:srgbClr val="0066FF"/>
                    </a:gs>
                    <a:gs pos="0">
                      <a:srgbClr val="5C45FB"/>
                    </a:gs>
                  </a:gsLst>
                  <a:lin ang="2700000" scaled="1"/>
                </a:gra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第一代导语</a:t>
            </a:r>
            <a:r>
              <a:rPr lang="en-US" altLang="zh-CN" sz="2800" dirty="0">
                <a:gradFill>
                  <a:gsLst>
                    <a:gs pos="100000">
                      <a:srgbClr val="0066FF"/>
                    </a:gs>
                    <a:gs pos="0">
                      <a:srgbClr val="5C45FB"/>
                    </a:gs>
                  </a:gsLst>
                  <a:lin ang="2700000" scaled="1"/>
                </a:gra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"</a:t>
            </a:r>
            <a:endParaRPr lang="zh-CN" altLang="en-US" sz="2800" dirty="0">
              <a:gradFill>
                <a:gsLst>
                  <a:gs pos="100000">
                    <a:srgbClr val="0066FF"/>
                  </a:gs>
                  <a:gs pos="0">
                    <a:srgbClr val="5C45FB"/>
                  </a:gs>
                </a:gsLst>
                <a:lin ang="2700000" scaled="1"/>
              </a:gra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84BFF430-D371-483C-99B0-DFF68C129843}"/>
              </a:ext>
            </a:extLst>
          </p:cNvPr>
          <p:cNvSpPr txBox="1"/>
          <p:nvPr/>
        </p:nvSpPr>
        <p:spPr>
          <a:xfrm>
            <a:off x="4867898" y="4665606"/>
            <a:ext cx="24562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gradFill>
                  <a:gsLst>
                    <a:gs pos="100000">
                      <a:srgbClr val="0066FF"/>
                    </a:gs>
                    <a:gs pos="0">
                      <a:srgbClr val="5C45FB"/>
                    </a:gs>
                  </a:gsLst>
                  <a:lin ang="2700000" scaled="1"/>
                </a:gra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“第二代导语”</a:t>
            </a: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A62E32B7-1E73-4151-81BA-8A3100CFEA39}"/>
              </a:ext>
            </a:extLst>
          </p:cNvPr>
          <p:cNvSpPr txBox="1"/>
          <p:nvPr/>
        </p:nvSpPr>
        <p:spPr>
          <a:xfrm>
            <a:off x="8440397" y="3457707"/>
            <a:ext cx="24562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gradFill>
                  <a:gsLst>
                    <a:gs pos="100000">
                      <a:srgbClr val="0066FF"/>
                    </a:gs>
                    <a:gs pos="0">
                      <a:srgbClr val="5C45FB"/>
                    </a:gs>
                  </a:gsLst>
                  <a:lin ang="2700000" scaled="1"/>
                </a:gra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“第三代导语”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7037B197-DDE7-4016-8495-A6D09D1EF06D}"/>
              </a:ext>
            </a:extLst>
          </p:cNvPr>
          <p:cNvSpPr txBox="1"/>
          <p:nvPr/>
        </p:nvSpPr>
        <p:spPr>
          <a:xfrm>
            <a:off x="1139372" y="3889398"/>
            <a:ext cx="2768259" cy="74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66FF"/>
              </a:buClr>
            </a:pPr>
            <a:r>
              <a:rPr lang="zh-CN" altLang="en-US" sz="15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长处是具体、完整。</a:t>
            </a:r>
            <a:endParaRPr lang="en-US" altLang="zh-CN" sz="1500" dirty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Clr>
                <a:srgbClr val="0066FF"/>
              </a:buClr>
            </a:pPr>
            <a:r>
              <a:rPr lang="zh-CN" altLang="en-US" sz="15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它可以</a:t>
            </a:r>
            <a:r>
              <a:rPr lang="zh-CN" altLang="en-US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独立成一条消息</a:t>
            </a:r>
            <a:r>
              <a:rPr lang="zh-CN" altLang="en-US" sz="15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。</a:t>
            </a:r>
            <a:endParaRPr lang="en-US" altLang="zh-CN" sz="1500" dirty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6D765F64-3E08-4320-BB17-4A35EC0EF6C7}"/>
              </a:ext>
            </a:extLst>
          </p:cNvPr>
          <p:cNvSpPr txBox="1"/>
          <p:nvPr/>
        </p:nvSpPr>
        <p:spPr>
          <a:xfrm>
            <a:off x="4711707" y="5107458"/>
            <a:ext cx="2768259" cy="744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66FF"/>
              </a:buClr>
            </a:pPr>
            <a:r>
              <a:rPr lang="zh-CN" altLang="en-US" sz="15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突出“六要素”中最能激发人们</a:t>
            </a:r>
            <a:r>
              <a:rPr lang="zh-CN" altLang="en-US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兴趣</a:t>
            </a:r>
            <a:r>
              <a:rPr lang="zh-CN" altLang="en-US" sz="15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的，或是最</a:t>
            </a:r>
            <a:r>
              <a:rPr lang="zh-CN" altLang="en-US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重要</a:t>
            </a:r>
            <a:r>
              <a:rPr lang="zh-CN" altLang="en-US" sz="15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的内容</a:t>
            </a:r>
            <a:endParaRPr lang="en-US" altLang="zh-CN" sz="1500" dirty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5958F570-10A1-4BAC-BC27-12F05BC72397}"/>
              </a:ext>
            </a:extLst>
          </p:cNvPr>
          <p:cNvSpPr txBox="1"/>
          <p:nvPr/>
        </p:nvSpPr>
        <p:spPr>
          <a:xfrm>
            <a:off x="8284369" y="3889398"/>
            <a:ext cx="2768259" cy="397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66FF"/>
              </a:buClr>
            </a:pPr>
            <a:r>
              <a:rPr lang="zh-CN" altLang="en-US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如何</a:t>
            </a:r>
            <a:r>
              <a:rPr lang="zh-CN" altLang="en-US" sz="15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去突出这些部分要素</a:t>
            </a:r>
            <a:endParaRPr lang="en-US" altLang="zh-CN" sz="1500" dirty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cxnSp>
        <p:nvCxnSpPr>
          <p:cNvPr id="97" name="直接连接符 96">
            <a:extLst>
              <a:ext uri="{FF2B5EF4-FFF2-40B4-BE49-F238E27FC236}">
                <a16:creationId xmlns:a16="http://schemas.microsoft.com/office/drawing/2014/main" id="{56BF0F94-56F5-4CF4-93FB-34BDF1D26FAD}"/>
              </a:ext>
            </a:extLst>
          </p:cNvPr>
          <p:cNvCxnSpPr>
            <a:cxnSpLocks/>
          </p:cNvCxnSpPr>
          <p:nvPr/>
        </p:nvCxnSpPr>
        <p:spPr>
          <a:xfrm>
            <a:off x="2249478" y="4701752"/>
            <a:ext cx="548047" cy="0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>
            <a:extLst>
              <a:ext uri="{FF2B5EF4-FFF2-40B4-BE49-F238E27FC236}">
                <a16:creationId xmlns:a16="http://schemas.microsoft.com/office/drawing/2014/main" id="{7F1C3EC7-43D2-428B-BF25-7274F783602D}"/>
              </a:ext>
            </a:extLst>
          </p:cNvPr>
          <p:cNvCxnSpPr>
            <a:cxnSpLocks/>
          </p:cNvCxnSpPr>
          <p:nvPr/>
        </p:nvCxnSpPr>
        <p:spPr>
          <a:xfrm>
            <a:off x="9394475" y="4344914"/>
            <a:ext cx="548047" cy="0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>
            <a:extLst>
              <a:ext uri="{FF2B5EF4-FFF2-40B4-BE49-F238E27FC236}">
                <a16:creationId xmlns:a16="http://schemas.microsoft.com/office/drawing/2014/main" id="{9E1AF9B0-3EE8-4F84-8C5C-65636C59D2C8}"/>
              </a:ext>
            </a:extLst>
          </p:cNvPr>
          <p:cNvCxnSpPr>
            <a:cxnSpLocks/>
          </p:cNvCxnSpPr>
          <p:nvPr/>
        </p:nvCxnSpPr>
        <p:spPr>
          <a:xfrm>
            <a:off x="5821976" y="5881215"/>
            <a:ext cx="548047" cy="0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561C1AF7-E440-4BFC-A2B1-EC89397754C9}"/>
              </a:ext>
            </a:extLst>
          </p:cNvPr>
          <p:cNvGrpSpPr/>
          <p:nvPr/>
        </p:nvGrpSpPr>
        <p:grpSpPr>
          <a:xfrm>
            <a:off x="9413885" y="2543096"/>
            <a:ext cx="509226" cy="536140"/>
            <a:chOff x="6542994" y="1742604"/>
            <a:chExt cx="440196" cy="463462"/>
          </a:xfrm>
        </p:grpSpPr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74D2A2D8-C093-4F22-8FC6-85D99C7CBAB9}"/>
                </a:ext>
              </a:extLst>
            </p:cNvPr>
            <p:cNvSpPr/>
            <p:nvPr/>
          </p:nvSpPr>
          <p:spPr>
            <a:xfrm>
              <a:off x="6587248" y="1832506"/>
              <a:ext cx="164454" cy="14950"/>
            </a:xfrm>
            <a:custGeom>
              <a:avLst/>
              <a:gdLst>
                <a:gd name="connsiteX0" fmla="*/ 226383 w 237162"/>
                <a:gd name="connsiteY0" fmla="*/ 21560 h 21560"/>
                <a:gd name="connsiteX1" fmla="*/ 10780 w 237162"/>
                <a:gd name="connsiteY1" fmla="*/ 21560 h 21560"/>
                <a:gd name="connsiteX2" fmla="*/ 0 w 237162"/>
                <a:gd name="connsiteY2" fmla="*/ 10780 h 21560"/>
                <a:gd name="connsiteX3" fmla="*/ 10780 w 237162"/>
                <a:gd name="connsiteY3" fmla="*/ 0 h 21560"/>
                <a:gd name="connsiteX4" fmla="*/ 226383 w 237162"/>
                <a:gd name="connsiteY4" fmla="*/ 0 h 21560"/>
                <a:gd name="connsiteX5" fmla="*/ 237163 w 237162"/>
                <a:gd name="connsiteY5" fmla="*/ 10780 h 21560"/>
                <a:gd name="connsiteX6" fmla="*/ 226383 w 237162"/>
                <a:gd name="connsiteY6" fmla="*/ 21560 h 21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162" h="21560">
                  <a:moveTo>
                    <a:pt x="226383" y="21560"/>
                  </a:moveTo>
                  <a:lnTo>
                    <a:pt x="10780" y="21560"/>
                  </a:lnTo>
                  <a:cubicBezTo>
                    <a:pt x="4826" y="21560"/>
                    <a:pt x="0" y="16734"/>
                    <a:pt x="0" y="10780"/>
                  </a:cubicBezTo>
                  <a:cubicBezTo>
                    <a:pt x="0" y="4826"/>
                    <a:pt x="4826" y="0"/>
                    <a:pt x="10780" y="0"/>
                  </a:cubicBezTo>
                  <a:lnTo>
                    <a:pt x="226383" y="0"/>
                  </a:lnTo>
                  <a:cubicBezTo>
                    <a:pt x="232336" y="0"/>
                    <a:pt x="237163" y="4826"/>
                    <a:pt x="237163" y="10780"/>
                  </a:cubicBezTo>
                  <a:cubicBezTo>
                    <a:pt x="237163" y="16734"/>
                    <a:pt x="232336" y="21560"/>
                    <a:pt x="226383" y="21560"/>
                  </a:cubicBezTo>
                  <a:close/>
                </a:path>
              </a:pathLst>
            </a:custGeom>
            <a:solidFill>
              <a:schemeClr val="bg1"/>
            </a:solidFill>
            <a:ln w="6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BC3F8601-7674-4AFA-A520-D97827081945}"/>
                </a:ext>
              </a:extLst>
            </p:cNvPr>
            <p:cNvGrpSpPr/>
            <p:nvPr/>
          </p:nvGrpSpPr>
          <p:grpSpPr>
            <a:xfrm>
              <a:off x="6542994" y="1742604"/>
              <a:ext cx="440196" cy="463462"/>
              <a:chOff x="1441551" y="2212852"/>
              <a:chExt cx="634816" cy="668368"/>
            </a:xfrm>
            <a:solidFill>
              <a:schemeClr val="bg1"/>
            </a:solidFill>
          </p:grpSpPr>
          <p:sp>
            <p:nvSpPr>
              <p:cNvPr id="104" name="任意多边形: 形状 103">
                <a:extLst>
                  <a:ext uri="{FF2B5EF4-FFF2-40B4-BE49-F238E27FC236}">
                    <a16:creationId xmlns:a16="http://schemas.microsoft.com/office/drawing/2014/main" id="{40F6AC9F-532E-45D1-B0FE-11A021927871}"/>
                  </a:ext>
                </a:extLst>
              </p:cNvPr>
              <p:cNvSpPr/>
              <p:nvPr/>
            </p:nvSpPr>
            <p:spPr>
              <a:xfrm>
                <a:off x="1441551" y="2212852"/>
                <a:ext cx="580402" cy="668368"/>
              </a:xfrm>
              <a:custGeom>
                <a:avLst/>
                <a:gdLst>
                  <a:gd name="connsiteX0" fmla="*/ 402458 w 580402"/>
                  <a:gd name="connsiteY0" fmla="*/ 653132 h 668368"/>
                  <a:gd name="connsiteX1" fmla="*/ 392015 w 580402"/>
                  <a:gd name="connsiteY1" fmla="*/ 642025 h 668368"/>
                  <a:gd name="connsiteX2" fmla="*/ 398577 w 580402"/>
                  <a:gd name="connsiteY2" fmla="*/ 632434 h 668368"/>
                  <a:gd name="connsiteX3" fmla="*/ 465127 w 580402"/>
                  <a:gd name="connsiteY3" fmla="*/ 608574 h 668368"/>
                  <a:gd name="connsiteX4" fmla="*/ 478742 w 580402"/>
                  <a:gd name="connsiteY4" fmla="*/ 615433 h 668368"/>
                  <a:gd name="connsiteX5" fmla="*/ 472457 w 580402"/>
                  <a:gd name="connsiteY5" fmla="*/ 628841 h 668368"/>
                  <a:gd name="connsiteX6" fmla="*/ 405908 w 580402"/>
                  <a:gd name="connsiteY6" fmla="*/ 652701 h 668368"/>
                  <a:gd name="connsiteX7" fmla="*/ 402458 w 580402"/>
                  <a:gd name="connsiteY7" fmla="*/ 653132 h 668368"/>
                  <a:gd name="connsiteX8" fmla="*/ 310180 w 580402"/>
                  <a:gd name="connsiteY8" fmla="*/ 668368 h 668368"/>
                  <a:gd name="connsiteX9" fmla="*/ 87966 w 580402"/>
                  <a:gd name="connsiteY9" fmla="*/ 668368 h 668368"/>
                  <a:gd name="connsiteX10" fmla="*/ 0 w 580402"/>
                  <a:gd name="connsiteY10" fmla="*/ 580402 h 668368"/>
                  <a:gd name="connsiteX11" fmla="*/ 0 w 580402"/>
                  <a:gd name="connsiteY11" fmla="*/ 87966 h 668368"/>
                  <a:gd name="connsiteX12" fmla="*/ 87966 w 580402"/>
                  <a:gd name="connsiteY12" fmla="*/ 0 h 668368"/>
                  <a:gd name="connsiteX13" fmla="*/ 492293 w 580402"/>
                  <a:gd name="connsiteY13" fmla="*/ 0 h 668368"/>
                  <a:gd name="connsiteX14" fmla="*/ 580402 w 580402"/>
                  <a:gd name="connsiteY14" fmla="*/ 87966 h 668368"/>
                  <a:gd name="connsiteX15" fmla="*/ 580402 w 580402"/>
                  <a:gd name="connsiteY15" fmla="*/ 256280 h 668368"/>
                  <a:gd name="connsiteX16" fmla="*/ 569623 w 580402"/>
                  <a:gd name="connsiteY16" fmla="*/ 267061 h 668368"/>
                  <a:gd name="connsiteX17" fmla="*/ 569478 w 580402"/>
                  <a:gd name="connsiteY17" fmla="*/ 267060 h 668368"/>
                  <a:gd name="connsiteX18" fmla="*/ 558841 w 580402"/>
                  <a:gd name="connsiteY18" fmla="*/ 256424 h 668368"/>
                  <a:gd name="connsiteX19" fmla="*/ 558842 w 580402"/>
                  <a:gd name="connsiteY19" fmla="*/ 256280 h 668368"/>
                  <a:gd name="connsiteX20" fmla="*/ 558842 w 580402"/>
                  <a:gd name="connsiteY20" fmla="*/ 87966 h 668368"/>
                  <a:gd name="connsiteX21" fmla="*/ 492293 w 580402"/>
                  <a:gd name="connsiteY21" fmla="*/ 21560 h 668368"/>
                  <a:gd name="connsiteX22" fmla="*/ 87966 w 580402"/>
                  <a:gd name="connsiteY22" fmla="*/ 21560 h 668368"/>
                  <a:gd name="connsiteX23" fmla="*/ 21560 w 580402"/>
                  <a:gd name="connsiteY23" fmla="*/ 87966 h 668368"/>
                  <a:gd name="connsiteX24" fmla="*/ 21560 w 580402"/>
                  <a:gd name="connsiteY24" fmla="*/ 580402 h 668368"/>
                  <a:gd name="connsiteX25" fmla="*/ 87966 w 580402"/>
                  <a:gd name="connsiteY25" fmla="*/ 646808 h 668368"/>
                  <a:gd name="connsiteX26" fmla="*/ 310180 w 580402"/>
                  <a:gd name="connsiteY26" fmla="*/ 646808 h 668368"/>
                  <a:gd name="connsiteX27" fmla="*/ 320960 w 580402"/>
                  <a:gd name="connsiteY27" fmla="*/ 657588 h 668368"/>
                  <a:gd name="connsiteX28" fmla="*/ 310180 w 580402"/>
                  <a:gd name="connsiteY28" fmla="*/ 668368 h 668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80402" h="668368">
                    <a:moveTo>
                      <a:pt x="402458" y="653132"/>
                    </a:moveTo>
                    <a:cubicBezTo>
                      <a:pt x="396507" y="652949"/>
                      <a:pt x="391832" y="647976"/>
                      <a:pt x="392015" y="642025"/>
                    </a:cubicBezTo>
                    <a:cubicBezTo>
                      <a:pt x="392145" y="637822"/>
                      <a:pt x="394707" y="634078"/>
                      <a:pt x="398577" y="632434"/>
                    </a:cubicBezTo>
                    <a:lnTo>
                      <a:pt x="465127" y="608574"/>
                    </a:lnTo>
                    <a:cubicBezTo>
                      <a:pt x="470780" y="606708"/>
                      <a:pt x="476876" y="609779"/>
                      <a:pt x="478742" y="615433"/>
                    </a:cubicBezTo>
                    <a:cubicBezTo>
                      <a:pt x="480534" y="620862"/>
                      <a:pt x="477776" y="626745"/>
                      <a:pt x="472457" y="628841"/>
                    </a:cubicBezTo>
                    <a:lnTo>
                      <a:pt x="405908" y="652701"/>
                    </a:lnTo>
                    <a:cubicBezTo>
                      <a:pt x="404786" y="653019"/>
                      <a:pt x="403623" y="653164"/>
                      <a:pt x="402458" y="653132"/>
                    </a:cubicBezTo>
                    <a:close/>
                    <a:moveTo>
                      <a:pt x="310180" y="668368"/>
                    </a:moveTo>
                    <a:lnTo>
                      <a:pt x="87966" y="668368"/>
                    </a:lnTo>
                    <a:cubicBezTo>
                      <a:pt x="39416" y="668289"/>
                      <a:pt x="79" y="628952"/>
                      <a:pt x="0" y="580402"/>
                    </a:cubicBezTo>
                    <a:lnTo>
                      <a:pt x="0" y="87966"/>
                    </a:lnTo>
                    <a:cubicBezTo>
                      <a:pt x="79" y="39416"/>
                      <a:pt x="39416" y="79"/>
                      <a:pt x="87966" y="0"/>
                    </a:cubicBezTo>
                    <a:lnTo>
                      <a:pt x="492293" y="0"/>
                    </a:lnTo>
                    <a:cubicBezTo>
                      <a:pt x="540898" y="0"/>
                      <a:pt x="580323" y="39360"/>
                      <a:pt x="580402" y="87966"/>
                    </a:cubicBezTo>
                    <a:lnTo>
                      <a:pt x="580402" y="256280"/>
                    </a:lnTo>
                    <a:cubicBezTo>
                      <a:pt x="580403" y="262233"/>
                      <a:pt x="575577" y="267060"/>
                      <a:pt x="569623" y="267061"/>
                    </a:cubicBezTo>
                    <a:cubicBezTo>
                      <a:pt x="569575" y="267061"/>
                      <a:pt x="569527" y="267060"/>
                      <a:pt x="569478" y="267060"/>
                    </a:cubicBezTo>
                    <a:cubicBezTo>
                      <a:pt x="563604" y="267060"/>
                      <a:pt x="558841" y="262299"/>
                      <a:pt x="558841" y="256424"/>
                    </a:cubicBezTo>
                    <a:cubicBezTo>
                      <a:pt x="558841" y="256376"/>
                      <a:pt x="558841" y="256328"/>
                      <a:pt x="558842" y="256280"/>
                    </a:cubicBezTo>
                    <a:lnTo>
                      <a:pt x="558842" y="87966"/>
                    </a:lnTo>
                    <a:cubicBezTo>
                      <a:pt x="558763" y="51268"/>
                      <a:pt x="528991" y="21560"/>
                      <a:pt x="492293" y="21560"/>
                    </a:cubicBezTo>
                    <a:lnTo>
                      <a:pt x="87966" y="21560"/>
                    </a:lnTo>
                    <a:cubicBezTo>
                      <a:pt x="51291" y="21560"/>
                      <a:pt x="21560" y="51291"/>
                      <a:pt x="21560" y="87966"/>
                    </a:cubicBezTo>
                    <a:lnTo>
                      <a:pt x="21560" y="580402"/>
                    </a:lnTo>
                    <a:cubicBezTo>
                      <a:pt x="21560" y="617077"/>
                      <a:pt x="51291" y="646808"/>
                      <a:pt x="87966" y="646808"/>
                    </a:cubicBezTo>
                    <a:lnTo>
                      <a:pt x="310180" y="646808"/>
                    </a:lnTo>
                    <a:cubicBezTo>
                      <a:pt x="316134" y="646808"/>
                      <a:pt x="320960" y="651634"/>
                      <a:pt x="320960" y="657588"/>
                    </a:cubicBezTo>
                    <a:cubicBezTo>
                      <a:pt x="320960" y="663542"/>
                      <a:pt x="316134" y="668368"/>
                      <a:pt x="310180" y="668368"/>
                    </a:cubicBezTo>
                    <a:close/>
                  </a:path>
                </a:pathLst>
              </a:custGeom>
              <a:grpFill/>
              <a:ln w="6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5" name="任意多边形: 形状 104">
                <a:extLst>
                  <a:ext uri="{FF2B5EF4-FFF2-40B4-BE49-F238E27FC236}">
                    <a16:creationId xmlns:a16="http://schemas.microsoft.com/office/drawing/2014/main" id="{3D81CCFE-6AA6-4BE5-A0CC-C86A726BCD7F}"/>
                  </a:ext>
                </a:extLst>
              </p:cNvPr>
              <p:cNvSpPr/>
              <p:nvPr/>
            </p:nvSpPr>
            <p:spPr>
              <a:xfrm>
                <a:off x="1503605" y="2464389"/>
                <a:ext cx="572762" cy="377597"/>
              </a:xfrm>
              <a:custGeom>
                <a:avLst/>
                <a:gdLst>
                  <a:gd name="connsiteX0" fmla="*/ 359234 w 572762"/>
                  <a:gd name="connsiteY0" fmla="*/ 21560 h 377597"/>
                  <a:gd name="connsiteX1" fmla="*/ 12545 w 572762"/>
                  <a:gd name="connsiteY1" fmla="*/ 21560 h 377597"/>
                  <a:gd name="connsiteX2" fmla="*/ 1765 w 572762"/>
                  <a:gd name="connsiteY2" fmla="*/ 10780 h 377597"/>
                  <a:gd name="connsiteX3" fmla="*/ 12545 w 572762"/>
                  <a:gd name="connsiteY3" fmla="*/ 0 h 377597"/>
                  <a:gd name="connsiteX4" fmla="*/ 359234 w 572762"/>
                  <a:gd name="connsiteY4" fmla="*/ 0 h 377597"/>
                  <a:gd name="connsiteX5" fmla="*/ 370014 w 572762"/>
                  <a:gd name="connsiteY5" fmla="*/ 10780 h 377597"/>
                  <a:gd name="connsiteX6" fmla="*/ 359234 w 572762"/>
                  <a:gd name="connsiteY6" fmla="*/ 21560 h 377597"/>
                  <a:gd name="connsiteX7" fmla="*/ 189771 w 572762"/>
                  <a:gd name="connsiteY7" fmla="*/ 309030 h 377597"/>
                  <a:gd name="connsiteX8" fmla="*/ 166773 w 572762"/>
                  <a:gd name="connsiteY8" fmla="*/ 300694 h 377597"/>
                  <a:gd name="connsiteX9" fmla="*/ 164904 w 572762"/>
                  <a:gd name="connsiteY9" fmla="*/ 299113 h 377597"/>
                  <a:gd name="connsiteX10" fmla="*/ 164042 w 572762"/>
                  <a:gd name="connsiteY10" fmla="*/ 296813 h 377597"/>
                  <a:gd name="connsiteX11" fmla="*/ 152399 w 572762"/>
                  <a:gd name="connsiteY11" fmla="*/ 202235 h 377597"/>
                  <a:gd name="connsiteX12" fmla="*/ 139320 w 572762"/>
                  <a:gd name="connsiteY12" fmla="*/ 154659 h 377597"/>
                  <a:gd name="connsiteX13" fmla="*/ 132133 w 572762"/>
                  <a:gd name="connsiteY13" fmla="*/ 161127 h 377597"/>
                  <a:gd name="connsiteX14" fmla="*/ 39567 w 572762"/>
                  <a:gd name="connsiteY14" fmla="*/ 243343 h 377597"/>
                  <a:gd name="connsiteX15" fmla="*/ 26775 w 572762"/>
                  <a:gd name="connsiteY15" fmla="*/ 212297 h 377597"/>
                  <a:gd name="connsiteX16" fmla="*/ 1909 w 572762"/>
                  <a:gd name="connsiteY16" fmla="*/ 135255 h 377597"/>
                  <a:gd name="connsiteX17" fmla="*/ 4658 w 572762"/>
                  <a:gd name="connsiteY17" fmla="*/ 120259 h 377597"/>
                  <a:gd name="connsiteX18" fmla="*/ 17720 w 572762"/>
                  <a:gd name="connsiteY18" fmla="*/ 120881 h 377597"/>
                  <a:gd name="connsiteX19" fmla="*/ 48048 w 572762"/>
                  <a:gd name="connsiteY19" fmla="*/ 216465 h 377597"/>
                  <a:gd name="connsiteX20" fmla="*/ 48048 w 572762"/>
                  <a:gd name="connsiteY20" fmla="*/ 223077 h 377597"/>
                  <a:gd name="connsiteX21" fmla="*/ 113160 w 572762"/>
                  <a:gd name="connsiteY21" fmla="*/ 152503 h 377597"/>
                  <a:gd name="connsiteX22" fmla="*/ 143919 w 572762"/>
                  <a:gd name="connsiteY22" fmla="*/ 133817 h 377597"/>
                  <a:gd name="connsiteX23" fmla="*/ 174391 w 572762"/>
                  <a:gd name="connsiteY23" fmla="*/ 201229 h 377597"/>
                  <a:gd name="connsiteX24" fmla="*/ 183734 w 572762"/>
                  <a:gd name="connsiteY24" fmla="*/ 286320 h 377597"/>
                  <a:gd name="connsiteX25" fmla="*/ 194083 w 572762"/>
                  <a:gd name="connsiteY25" fmla="*/ 287326 h 377597"/>
                  <a:gd name="connsiteX26" fmla="*/ 222830 w 572762"/>
                  <a:gd name="connsiteY26" fmla="*/ 233570 h 377597"/>
                  <a:gd name="connsiteX27" fmla="*/ 273281 w 572762"/>
                  <a:gd name="connsiteY27" fmla="*/ 143879 h 377597"/>
                  <a:gd name="connsiteX28" fmla="*/ 298291 w 572762"/>
                  <a:gd name="connsiteY28" fmla="*/ 144885 h 377597"/>
                  <a:gd name="connsiteX29" fmla="*/ 342273 w 572762"/>
                  <a:gd name="connsiteY29" fmla="*/ 267778 h 377597"/>
                  <a:gd name="connsiteX30" fmla="*/ 330700 w 572762"/>
                  <a:gd name="connsiteY30" fmla="*/ 277702 h 377597"/>
                  <a:gd name="connsiteX31" fmla="*/ 330631 w 572762"/>
                  <a:gd name="connsiteY31" fmla="*/ 277696 h 377597"/>
                  <a:gd name="connsiteX32" fmla="*/ 320713 w 572762"/>
                  <a:gd name="connsiteY32" fmla="*/ 266054 h 377597"/>
                  <a:gd name="connsiteX33" fmla="*/ 288085 w 572762"/>
                  <a:gd name="connsiteY33" fmla="*/ 163858 h 377597"/>
                  <a:gd name="connsiteX34" fmla="*/ 282480 w 572762"/>
                  <a:gd name="connsiteY34" fmla="*/ 163858 h 377597"/>
                  <a:gd name="connsiteX35" fmla="*/ 243815 w 572762"/>
                  <a:gd name="connsiteY35" fmla="*/ 239175 h 377597"/>
                  <a:gd name="connsiteX36" fmla="*/ 199832 w 572762"/>
                  <a:gd name="connsiteY36" fmla="*/ 308312 h 377597"/>
                  <a:gd name="connsiteX37" fmla="*/ 189771 w 572762"/>
                  <a:gd name="connsiteY37" fmla="*/ 309030 h 377597"/>
                  <a:gd name="connsiteX38" fmla="*/ 406667 w 572762"/>
                  <a:gd name="connsiteY38" fmla="*/ 377592 h 377597"/>
                  <a:gd name="connsiteX39" fmla="*/ 400486 w 572762"/>
                  <a:gd name="connsiteY39" fmla="*/ 375580 h 377597"/>
                  <a:gd name="connsiteX40" fmla="*/ 397676 w 572762"/>
                  <a:gd name="connsiteY40" fmla="*/ 360802 h 377597"/>
                  <a:gd name="connsiteX41" fmla="*/ 397899 w 572762"/>
                  <a:gd name="connsiteY41" fmla="*/ 360488 h 377597"/>
                  <a:gd name="connsiteX42" fmla="*/ 548677 w 572762"/>
                  <a:gd name="connsiteY42" fmla="*/ 151784 h 377597"/>
                  <a:gd name="connsiteX43" fmla="*/ 545946 w 572762"/>
                  <a:gd name="connsiteY43" fmla="*/ 134967 h 377597"/>
                  <a:gd name="connsiteX44" fmla="*/ 518205 w 572762"/>
                  <a:gd name="connsiteY44" fmla="*/ 114988 h 377597"/>
                  <a:gd name="connsiteX45" fmla="*/ 509150 w 572762"/>
                  <a:gd name="connsiteY45" fmla="*/ 112832 h 377597"/>
                  <a:gd name="connsiteX46" fmla="*/ 501244 w 572762"/>
                  <a:gd name="connsiteY46" fmla="*/ 117719 h 377597"/>
                  <a:gd name="connsiteX47" fmla="*/ 350610 w 572762"/>
                  <a:gd name="connsiteY47" fmla="*/ 326422 h 377597"/>
                  <a:gd name="connsiteX48" fmla="*/ 335760 w 572762"/>
                  <a:gd name="connsiteY48" fmla="*/ 329871 h 377597"/>
                  <a:gd name="connsiteX49" fmla="*/ 332312 w 572762"/>
                  <a:gd name="connsiteY49" fmla="*/ 315020 h 377597"/>
                  <a:gd name="connsiteX50" fmla="*/ 333218 w 572762"/>
                  <a:gd name="connsiteY50" fmla="*/ 313774 h 377597"/>
                  <a:gd name="connsiteX51" fmla="*/ 484140 w 572762"/>
                  <a:gd name="connsiteY51" fmla="*/ 105070 h 377597"/>
                  <a:gd name="connsiteX52" fmla="*/ 531141 w 572762"/>
                  <a:gd name="connsiteY52" fmla="*/ 97452 h 377597"/>
                  <a:gd name="connsiteX53" fmla="*/ 558882 w 572762"/>
                  <a:gd name="connsiteY53" fmla="*/ 117432 h 377597"/>
                  <a:gd name="connsiteX54" fmla="*/ 566500 w 572762"/>
                  <a:gd name="connsiteY54" fmla="*/ 164433 h 377597"/>
                  <a:gd name="connsiteX55" fmla="*/ 415435 w 572762"/>
                  <a:gd name="connsiteY55" fmla="*/ 373136 h 377597"/>
                  <a:gd name="connsiteX56" fmla="*/ 406667 w 572762"/>
                  <a:gd name="connsiteY56" fmla="*/ 377592 h 377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572762" h="377597">
                    <a:moveTo>
                      <a:pt x="359234" y="21560"/>
                    </a:moveTo>
                    <a:lnTo>
                      <a:pt x="12545" y="21560"/>
                    </a:lnTo>
                    <a:cubicBezTo>
                      <a:pt x="6592" y="21560"/>
                      <a:pt x="1765" y="16734"/>
                      <a:pt x="1765" y="10780"/>
                    </a:cubicBezTo>
                    <a:cubicBezTo>
                      <a:pt x="1765" y="4826"/>
                      <a:pt x="6592" y="0"/>
                      <a:pt x="12545" y="0"/>
                    </a:cubicBezTo>
                    <a:lnTo>
                      <a:pt x="359234" y="0"/>
                    </a:lnTo>
                    <a:cubicBezTo>
                      <a:pt x="365188" y="0"/>
                      <a:pt x="370014" y="4826"/>
                      <a:pt x="370014" y="10780"/>
                    </a:cubicBezTo>
                    <a:cubicBezTo>
                      <a:pt x="370014" y="16734"/>
                      <a:pt x="365188" y="21560"/>
                      <a:pt x="359234" y="21560"/>
                    </a:cubicBezTo>
                    <a:close/>
                    <a:moveTo>
                      <a:pt x="189771" y="309030"/>
                    </a:moveTo>
                    <a:cubicBezTo>
                      <a:pt x="181382" y="308933"/>
                      <a:pt x="173275" y="305994"/>
                      <a:pt x="166773" y="300694"/>
                    </a:cubicBezTo>
                    <a:lnTo>
                      <a:pt x="164904" y="299113"/>
                    </a:lnTo>
                    <a:lnTo>
                      <a:pt x="164042" y="296813"/>
                    </a:lnTo>
                    <a:cubicBezTo>
                      <a:pt x="163036" y="294369"/>
                      <a:pt x="157574" y="278702"/>
                      <a:pt x="152399" y="202235"/>
                    </a:cubicBezTo>
                    <a:cubicBezTo>
                      <a:pt x="149381" y="158396"/>
                      <a:pt x="139463" y="154659"/>
                      <a:pt x="139320" y="154659"/>
                    </a:cubicBezTo>
                    <a:cubicBezTo>
                      <a:pt x="139176" y="154659"/>
                      <a:pt x="133858" y="157534"/>
                      <a:pt x="132133" y="161127"/>
                    </a:cubicBezTo>
                    <a:cubicBezTo>
                      <a:pt x="112297" y="204248"/>
                      <a:pt x="64721" y="251249"/>
                      <a:pt x="39567" y="243343"/>
                    </a:cubicBezTo>
                    <a:cubicBezTo>
                      <a:pt x="33099" y="241331"/>
                      <a:pt x="22894" y="234576"/>
                      <a:pt x="26775" y="212297"/>
                    </a:cubicBezTo>
                    <a:cubicBezTo>
                      <a:pt x="29639" y="184267"/>
                      <a:pt x="20619" y="156321"/>
                      <a:pt x="1909" y="135255"/>
                    </a:cubicBezTo>
                    <a:cubicBezTo>
                      <a:pt x="-1473" y="130355"/>
                      <a:pt x="-242" y="123641"/>
                      <a:pt x="4658" y="120259"/>
                    </a:cubicBezTo>
                    <a:cubicBezTo>
                      <a:pt x="8655" y="117501"/>
                      <a:pt x="14003" y="117755"/>
                      <a:pt x="17720" y="120881"/>
                    </a:cubicBezTo>
                    <a:cubicBezTo>
                      <a:pt x="41108" y="146897"/>
                      <a:pt x="52158" y="181725"/>
                      <a:pt x="48048" y="216465"/>
                    </a:cubicBezTo>
                    <a:cubicBezTo>
                      <a:pt x="47691" y="218654"/>
                      <a:pt x="47691" y="220887"/>
                      <a:pt x="48048" y="223077"/>
                    </a:cubicBezTo>
                    <a:cubicBezTo>
                      <a:pt x="59547" y="221065"/>
                      <a:pt x="94905" y="191886"/>
                      <a:pt x="113160" y="152503"/>
                    </a:cubicBezTo>
                    <a:cubicBezTo>
                      <a:pt x="118172" y="140174"/>
                      <a:pt x="130668" y="132584"/>
                      <a:pt x="143919" y="133817"/>
                    </a:cubicBezTo>
                    <a:cubicBezTo>
                      <a:pt x="161598" y="137123"/>
                      <a:pt x="171516" y="159115"/>
                      <a:pt x="174391" y="201229"/>
                    </a:cubicBezTo>
                    <a:cubicBezTo>
                      <a:pt x="175675" y="229764"/>
                      <a:pt x="178796" y="258187"/>
                      <a:pt x="183734" y="286320"/>
                    </a:cubicBezTo>
                    <a:cubicBezTo>
                      <a:pt x="186906" y="288039"/>
                      <a:pt x="190639" y="288401"/>
                      <a:pt x="194083" y="287326"/>
                    </a:cubicBezTo>
                    <a:cubicBezTo>
                      <a:pt x="199257" y="285602"/>
                      <a:pt x="212481" y="276834"/>
                      <a:pt x="222830" y="233570"/>
                    </a:cubicBezTo>
                    <a:cubicBezTo>
                      <a:pt x="238209" y="171907"/>
                      <a:pt x="258763" y="150778"/>
                      <a:pt x="273281" y="143879"/>
                    </a:cubicBezTo>
                    <a:cubicBezTo>
                      <a:pt x="281333" y="140377"/>
                      <a:pt x="290545" y="140747"/>
                      <a:pt x="298291" y="144885"/>
                    </a:cubicBezTo>
                    <a:cubicBezTo>
                      <a:pt x="313814" y="153222"/>
                      <a:pt x="349316" y="181681"/>
                      <a:pt x="342273" y="267778"/>
                    </a:cubicBezTo>
                    <a:cubicBezTo>
                      <a:pt x="341818" y="273715"/>
                      <a:pt x="336636" y="278157"/>
                      <a:pt x="330700" y="277702"/>
                    </a:cubicBezTo>
                    <a:cubicBezTo>
                      <a:pt x="330677" y="277700"/>
                      <a:pt x="330654" y="277698"/>
                      <a:pt x="330631" y="277696"/>
                    </a:cubicBezTo>
                    <a:cubicBezTo>
                      <a:pt x="324707" y="277163"/>
                      <a:pt x="320298" y="271987"/>
                      <a:pt x="320713" y="266054"/>
                    </a:cubicBezTo>
                    <a:cubicBezTo>
                      <a:pt x="326750" y="192749"/>
                      <a:pt x="299872" y="170182"/>
                      <a:pt x="288085" y="163858"/>
                    </a:cubicBezTo>
                    <a:cubicBezTo>
                      <a:pt x="286314" y="163006"/>
                      <a:pt x="284251" y="163006"/>
                      <a:pt x="282480" y="163858"/>
                    </a:cubicBezTo>
                    <a:cubicBezTo>
                      <a:pt x="275724" y="167020"/>
                      <a:pt x="258332" y="180819"/>
                      <a:pt x="243815" y="239175"/>
                    </a:cubicBezTo>
                    <a:cubicBezTo>
                      <a:pt x="233753" y="279565"/>
                      <a:pt x="219380" y="302275"/>
                      <a:pt x="199832" y="308312"/>
                    </a:cubicBezTo>
                    <a:cubicBezTo>
                      <a:pt x="196541" y="309109"/>
                      <a:pt x="193141" y="309351"/>
                      <a:pt x="189771" y="309030"/>
                    </a:cubicBezTo>
                    <a:close/>
                    <a:moveTo>
                      <a:pt x="406667" y="377592"/>
                    </a:moveTo>
                    <a:cubicBezTo>
                      <a:pt x="404439" y="377635"/>
                      <a:pt x="402262" y="376926"/>
                      <a:pt x="400486" y="375580"/>
                    </a:cubicBezTo>
                    <a:cubicBezTo>
                      <a:pt x="395630" y="372275"/>
                      <a:pt x="394372" y="365659"/>
                      <a:pt x="397676" y="360802"/>
                    </a:cubicBezTo>
                    <a:cubicBezTo>
                      <a:pt x="397749" y="360696"/>
                      <a:pt x="397823" y="360591"/>
                      <a:pt x="397899" y="360488"/>
                    </a:cubicBezTo>
                    <a:lnTo>
                      <a:pt x="548677" y="151784"/>
                    </a:lnTo>
                    <a:cubicBezTo>
                      <a:pt x="552551" y="146383"/>
                      <a:pt x="551331" y="138865"/>
                      <a:pt x="545946" y="134967"/>
                    </a:cubicBezTo>
                    <a:lnTo>
                      <a:pt x="518205" y="114988"/>
                    </a:lnTo>
                    <a:cubicBezTo>
                      <a:pt x="515642" y="112991"/>
                      <a:pt x="512338" y="112204"/>
                      <a:pt x="509150" y="112832"/>
                    </a:cubicBezTo>
                    <a:cubicBezTo>
                      <a:pt x="505957" y="113309"/>
                      <a:pt x="503099" y="115076"/>
                      <a:pt x="501244" y="117719"/>
                    </a:cubicBezTo>
                    <a:lnTo>
                      <a:pt x="350610" y="326422"/>
                    </a:lnTo>
                    <a:cubicBezTo>
                      <a:pt x="347461" y="331475"/>
                      <a:pt x="340813" y="333019"/>
                      <a:pt x="335760" y="329871"/>
                    </a:cubicBezTo>
                    <a:cubicBezTo>
                      <a:pt x="330707" y="326722"/>
                      <a:pt x="329163" y="320073"/>
                      <a:pt x="332312" y="315020"/>
                    </a:cubicBezTo>
                    <a:cubicBezTo>
                      <a:pt x="332584" y="314584"/>
                      <a:pt x="332887" y="314167"/>
                      <a:pt x="333218" y="313774"/>
                    </a:cubicBezTo>
                    <a:lnTo>
                      <a:pt x="484140" y="105070"/>
                    </a:lnTo>
                    <a:cubicBezTo>
                      <a:pt x="495049" y="90043"/>
                      <a:pt x="516044" y="86640"/>
                      <a:pt x="531141" y="97452"/>
                    </a:cubicBezTo>
                    <a:lnTo>
                      <a:pt x="558882" y="117432"/>
                    </a:lnTo>
                    <a:cubicBezTo>
                      <a:pt x="573838" y="128385"/>
                      <a:pt x="577230" y="149316"/>
                      <a:pt x="566500" y="164433"/>
                    </a:cubicBezTo>
                    <a:lnTo>
                      <a:pt x="415435" y="373136"/>
                    </a:lnTo>
                    <a:cubicBezTo>
                      <a:pt x="413468" y="376025"/>
                      <a:pt x="410160" y="377706"/>
                      <a:pt x="406667" y="377592"/>
                    </a:cubicBezTo>
                    <a:close/>
                  </a:path>
                </a:pathLst>
              </a:custGeom>
              <a:grpFill/>
              <a:ln w="6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6" name="任意多边形: 形状 105">
                <a:extLst>
                  <a:ext uri="{FF2B5EF4-FFF2-40B4-BE49-F238E27FC236}">
                    <a16:creationId xmlns:a16="http://schemas.microsoft.com/office/drawing/2014/main" id="{BE0FE8EE-E75E-4F4D-853A-6AB95B7DE72D}"/>
                  </a:ext>
                </a:extLst>
              </p:cNvPr>
              <p:cNvSpPr/>
              <p:nvPr/>
            </p:nvSpPr>
            <p:spPr>
              <a:xfrm>
                <a:off x="1833516" y="2773419"/>
                <a:ext cx="23286" cy="92569"/>
              </a:xfrm>
              <a:custGeom>
                <a:avLst/>
                <a:gdLst>
                  <a:gd name="connsiteX0" fmla="*/ 10494 w 23286"/>
                  <a:gd name="connsiteY0" fmla="*/ 92565 h 92569"/>
                  <a:gd name="connsiteX1" fmla="*/ 1 w 23286"/>
                  <a:gd name="connsiteY1" fmla="*/ 81498 h 92569"/>
                  <a:gd name="connsiteX2" fmla="*/ 1726 w 23286"/>
                  <a:gd name="connsiteY2" fmla="*/ 10780 h 92569"/>
                  <a:gd name="connsiteX3" fmla="*/ 12506 w 23286"/>
                  <a:gd name="connsiteY3" fmla="*/ 0 h 92569"/>
                  <a:gd name="connsiteX4" fmla="*/ 23286 w 23286"/>
                  <a:gd name="connsiteY4" fmla="*/ 10780 h 92569"/>
                  <a:gd name="connsiteX5" fmla="*/ 21561 w 23286"/>
                  <a:gd name="connsiteY5" fmla="*/ 81498 h 92569"/>
                  <a:gd name="connsiteX6" fmla="*/ 11077 w 23286"/>
                  <a:gd name="connsiteY6" fmla="*/ 92565 h 92569"/>
                  <a:gd name="connsiteX7" fmla="*/ 10494 w 23286"/>
                  <a:gd name="connsiteY7" fmla="*/ 92565 h 9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286" h="92569">
                    <a:moveTo>
                      <a:pt x="10494" y="92565"/>
                    </a:moveTo>
                    <a:cubicBezTo>
                      <a:pt x="4574" y="92332"/>
                      <a:pt x="-81" y="87422"/>
                      <a:pt x="1" y="81498"/>
                    </a:cubicBezTo>
                    <a:lnTo>
                      <a:pt x="1726" y="10780"/>
                    </a:lnTo>
                    <a:cubicBezTo>
                      <a:pt x="1726" y="4826"/>
                      <a:pt x="6552" y="0"/>
                      <a:pt x="12506" y="0"/>
                    </a:cubicBezTo>
                    <a:cubicBezTo>
                      <a:pt x="18460" y="0"/>
                      <a:pt x="23286" y="4826"/>
                      <a:pt x="23286" y="10780"/>
                    </a:cubicBezTo>
                    <a:lnTo>
                      <a:pt x="21561" y="81498"/>
                    </a:lnTo>
                    <a:cubicBezTo>
                      <a:pt x="21722" y="87449"/>
                      <a:pt x="17028" y="92404"/>
                      <a:pt x="11077" y="92565"/>
                    </a:cubicBezTo>
                    <a:cubicBezTo>
                      <a:pt x="10882" y="92571"/>
                      <a:pt x="10688" y="92571"/>
                      <a:pt x="10494" y="92565"/>
                    </a:cubicBezTo>
                    <a:close/>
                  </a:path>
                </a:pathLst>
              </a:custGeom>
              <a:grpFill/>
              <a:ln w="6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EA1A3F83-4DBD-4D17-93FF-8075DF7B6A4A}"/>
                </a:ext>
              </a:extLst>
            </p:cNvPr>
            <p:cNvSpPr/>
            <p:nvPr/>
          </p:nvSpPr>
          <p:spPr>
            <a:xfrm>
              <a:off x="6909535" y="2001104"/>
              <a:ext cx="57289" cy="45292"/>
            </a:xfrm>
            <a:custGeom>
              <a:avLst/>
              <a:gdLst>
                <a:gd name="connsiteX0" fmla="*/ 71498 w 82618"/>
                <a:gd name="connsiteY0" fmla="*/ 65317 h 65317"/>
                <a:gd name="connsiteX1" fmla="*/ 65173 w 82618"/>
                <a:gd name="connsiteY1" fmla="*/ 63305 h 65317"/>
                <a:gd name="connsiteX2" fmla="*/ 4661 w 82618"/>
                <a:gd name="connsiteY2" fmla="*/ 20184 h 65317"/>
                <a:gd name="connsiteX3" fmla="*/ 2074 w 82618"/>
                <a:gd name="connsiteY3" fmla="*/ 4661 h 65317"/>
                <a:gd name="connsiteX4" fmla="*/ 17597 w 82618"/>
                <a:gd name="connsiteY4" fmla="*/ 2074 h 65317"/>
                <a:gd name="connsiteX5" fmla="*/ 78110 w 82618"/>
                <a:gd name="connsiteY5" fmla="*/ 45194 h 65317"/>
                <a:gd name="connsiteX6" fmla="*/ 80606 w 82618"/>
                <a:gd name="connsiteY6" fmla="*/ 60234 h 65317"/>
                <a:gd name="connsiteX7" fmla="*/ 71785 w 82618"/>
                <a:gd name="connsiteY7" fmla="*/ 64742 h 65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618" h="65317">
                  <a:moveTo>
                    <a:pt x="71498" y="65317"/>
                  </a:moveTo>
                  <a:cubicBezTo>
                    <a:pt x="69236" y="65291"/>
                    <a:pt x="67034" y="64590"/>
                    <a:pt x="65173" y="63305"/>
                  </a:cubicBezTo>
                  <a:lnTo>
                    <a:pt x="4661" y="20184"/>
                  </a:lnTo>
                  <a:cubicBezTo>
                    <a:pt x="-340" y="16612"/>
                    <a:pt x="-1499" y="9662"/>
                    <a:pt x="2074" y="4661"/>
                  </a:cubicBezTo>
                  <a:cubicBezTo>
                    <a:pt x="5646" y="-340"/>
                    <a:pt x="12596" y="-1499"/>
                    <a:pt x="17597" y="2074"/>
                  </a:cubicBezTo>
                  <a:lnTo>
                    <a:pt x="78110" y="45194"/>
                  </a:lnTo>
                  <a:cubicBezTo>
                    <a:pt x="82952" y="48658"/>
                    <a:pt x="84070" y="55391"/>
                    <a:pt x="80606" y="60234"/>
                  </a:cubicBezTo>
                  <a:cubicBezTo>
                    <a:pt x="78571" y="63078"/>
                    <a:pt x="75283" y="64759"/>
                    <a:pt x="71785" y="64742"/>
                  </a:cubicBezTo>
                  <a:close/>
                </a:path>
              </a:pathLst>
            </a:custGeom>
            <a:solidFill>
              <a:schemeClr val="bg1"/>
            </a:solidFill>
            <a:ln w="6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C907A224-B64A-43D6-BE29-DB3FCF1A687C}"/>
              </a:ext>
            </a:extLst>
          </p:cNvPr>
          <p:cNvGrpSpPr/>
          <p:nvPr/>
        </p:nvGrpSpPr>
        <p:grpSpPr>
          <a:xfrm>
            <a:off x="5828615" y="3728073"/>
            <a:ext cx="566919" cy="533108"/>
            <a:chOff x="3601267" y="1747249"/>
            <a:chExt cx="490068" cy="460840"/>
          </a:xfrm>
        </p:grpSpPr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7FCA3053-8A81-4C55-A76E-0863FDE35DD4}"/>
                </a:ext>
              </a:extLst>
            </p:cNvPr>
            <p:cNvSpPr/>
            <p:nvPr/>
          </p:nvSpPr>
          <p:spPr>
            <a:xfrm>
              <a:off x="3601267" y="1747249"/>
              <a:ext cx="490068" cy="460840"/>
            </a:xfrm>
            <a:custGeom>
              <a:avLst/>
              <a:gdLst>
                <a:gd name="connsiteX0" fmla="*/ 693628 w 696674"/>
                <a:gd name="connsiteY0" fmla="*/ 276993 h 655123"/>
                <a:gd name="connsiteX1" fmla="*/ 648313 w 696674"/>
                <a:gd name="connsiteY1" fmla="*/ 231679 h 655123"/>
                <a:gd name="connsiteX2" fmla="*/ 630094 w 696674"/>
                <a:gd name="connsiteY2" fmla="*/ 226306 h 655123"/>
                <a:gd name="connsiteX3" fmla="*/ 627369 w 696674"/>
                <a:gd name="connsiteY3" fmla="*/ 224983 h 655123"/>
                <a:gd name="connsiteX4" fmla="*/ 621608 w 696674"/>
                <a:gd name="connsiteY4" fmla="*/ 221868 h 655123"/>
                <a:gd name="connsiteX5" fmla="*/ 609929 w 696674"/>
                <a:gd name="connsiteY5" fmla="*/ 214160 h 655123"/>
                <a:gd name="connsiteX6" fmla="*/ 607749 w 696674"/>
                <a:gd name="connsiteY6" fmla="*/ 212214 h 655123"/>
                <a:gd name="connsiteX7" fmla="*/ 603077 w 696674"/>
                <a:gd name="connsiteY7" fmla="*/ 207854 h 655123"/>
                <a:gd name="connsiteX8" fmla="*/ 598717 w 696674"/>
                <a:gd name="connsiteY8" fmla="*/ 203260 h 655123"/>
                <a:gd name="connsiteX9" fmla="*/ 596615 w 696674"/>
                <a:gd name="connsiteY9" fmla="*/ 200846 h 655123"/>
                <a:gd name="connsiteX10" fmla="*/ 596070 w 696674"/>
                <a:gd name="connsiteY10" fmla="*/ 200379 h 655123"/>
                <a:gd name="connsiteX11" fmla="*/ 582756 w 696674"/>
                <a:gd name="connsiteY11" fmla="*/ 177722 h 655123"/>
                <a:gd name="connsiteX12" fmla="*/ 581899 w 696674"/>
                <a:gd name="connsiteY12" fmla="*/ 175153 h 655123"/>
                <a:gd name="connsiteX13" fmla="*/ 579953 w 696674"/>
                <a:gd name="connsiteY13" fmla="*/ 169080 h 655123"/>
                <a:gd name="connsiteX14" fmla="*/ 576994 w 696674"/>
                <a:gd name="connsiteY14" fmla="*/ 155610 h 655123"/>
                <a:gd name="connsiteX15" fmla="*/ 577072 w 696674"/>
                <a:gd name="connsiteY15" fmla="*/ 156155 h 655123"/>
                <a:gd name="connsiteX16" fmla="*/ 576760 w 696674"/>
                <a:gd name="connsiteY16" fmla="*/ 152963 h 655123"/>
                <a:gd name="connsiteX17" fmla="*/ 576449 w 696674"/>
                <a:gd name="connsiteY17" fmla="*/ 146500 h 655123"/>
                <a:gd name="connsiteX18" fmla="*/ 577072 w 696674"/>
                <a:gd name="connsiteY18" fmla="*/ 132330 h 655123"/>
                <a:gd name="connsiteX19" fmla="*/ 576994 w 696674"/>
                <a:gd name="connsiteY19" fmla="*/ 132719 h 655123"/>
                <a:gd name="connsiteX20" fmla="*/ 577539 w 696674"/>
                <a:gd name="connsiteY20" fmla="*/ 129449 h 655123"/>
                <a:gd name="connsiteX21" fmla="*/ 578707 w 696674"/>
                <a:gd name="connsiteY21" fmla="*/ 123921 h 655123"/>
                <a:gd name="connsiteX22" fmla="*/ 581198 w 696674"/>
                <a:gd name="connsiteY22" fmla="*/ 116524 h 655123"/>
                <a:gd name="connsiteX23" fmla="*/ 583067 w 696674"/>
                <a:gd name="connsiteY23" fmla="*/ 87717 h 655123"/>
                <a:gd name="connsiteX24" fmla="*/ 568585 w 696674"/>
                <a:gd name="connsiteY24" fmla="*/ 57196 h 655123"/>
                <a:gd name="connsiteX25" fmla="*/ 558463 w 696674"/>
                <a:gd name="connsiteY25" fmla="*/ 48475 h 655123"/>
                <a:gd name="connsiteX26" fmla="*/ 516341 w 696674"/>
                <a:gd name="connsiteY26" fmla="*/ 22003 h 655123"/>
                <a:gd name="connsiteX27" fmla="*/ 478580 w 696674"/>
                <a:gd name="connsiteY27" fmla="*/ 3239 h 655123"/>
                <a:gd name="connsiteX28" fmla="*/ 425168 w 696674"/>
                <a:gd name="connsiteY28" fmla="*/ 11103 h 655123"/>
                <a:gd name="connsiteX29" fmla="*/ 409829 w 696674"/>
                <a:gd name="connsiteY29" fmla="*/ 25429 h 655123"/>
                <a:gd name="connsiteX30" fmla="*/ 407260 w 696674"/>
                <a:gd name="connsiteY30" fmla="*/ 27843 h 655123"/>
                <a:gd name="connsiteX31" fmla="*/ 404379 w 696674"/>
                <a:gd name="connsiteY31" fmla="*/ 30334 h 655123"/>
                <a:gd name="connsiteX32" fmla="*/ 404068 w 696674"/>
                <a:gd name="connsiteY32" fmla="*/ 30723 h 655123"/>
                <a:gd name="connsiteX33" fmla="*/ 390287 w 696674"/>
                <a:gd name="connsiteY33" fmla="*/ 39677 h 655123"/>
                <a:gd name="connsiteX34" fmla="*/ 383513 w 696674"/>
                <a:gd name="connsiteY34" fmla="*/ 43025 h 655123"/>
                <a:gd name="connsiteX35" fmla="*/ 383124 w 696674"/>
                <a:gd name="connsiteY35" fmla="*/ 43181 h 655123"/>
                <a:gd name="connsiteX36" fmla="*/ 379620 w 696674"/>
                <a:gd name="connsiteY36" fmla="*/ 44505 h 655123"/>
                <a:gd name="connsiteX37" fmla="*/ 363814 w 696674"/>
                <a:gd name="connsiteY37" fmla="*/ 48787 h 655123"/>
                <a:gd name="connsiteX38" fmla="*/ 360077 w 696674"/>
                <a:gd name="connsiteY38" fmla="*/ 49410 h 655123"/>
                <a:gd name="connsiteX39" fmla="*/ 359844 w 696674"/>
                <a:gd name="connsiteY39" fmla="*/ 49410 h 655123"/>
                <a:gd name="connsiteX40" fmla="*/ 352213 w 696674"/>
                <a:gd name="connsiteY40" fmla="*/ 49955 h 655123"/>
                <a:gd name="connsiteX41" fmla="*/ 335785 w 696674"/>
                <a:gd name="connsiteY41" fmla="*/ 49332 h 655123"/>
                <a:gd name="connsiteX42" fmla="*/ 335551 w 696674"/>
                <a:gd name="connsiteY42" fmla="*/ 49254 h 655123"/>
                <a:gd name="connsiteX43" fmla="*/ 331892 w 696674"/>
                <a:gd name="connsiteY43" fmla="*/ 48553 h 655123"/>
                <a:gd name="connsiteX44" fmla="*/ 324651 w 696674"/>
                <a:gd name="connsiteY44" fmla="*/ 46840 h 655123"/>
                <a:gd name="connsiteX45" fmla="*/ 317488 w 696674"/>
                <a:gd name="connsiteY45" fmla="*/ 44582 h 655123"/>
                <a:gd name="connsiteX46" fmla="*/ 313984 w 696674"/>
                <a:gd name="connsiteY46" fmla="*/ 43259 h 655123"/>
                <a:gd name="connsiteX47" fmla="*/ 314841 w 696674"/>
                <a:gd name="connsiteY47" fmla="*/ 43648 h 655123"/>
                <a:gd name="connsiteX48" fmla="*/ 312583 w 696674"/>
                <a:gd name="connsiteY48" fmla="*/ 42636 h 655123"/>
                <a:gd name="connsiteX49" fmla="*/ 299502 w 696674"/>
                <a:gd name="connsiteY49" fmla="*/ 35395 h 655123"/>
                <a:gd name="connsiteX50" fmla="*/ 293352 w 696674"/>
                <a:gd name="connsiteY50" fmla="*/ 31113 h 655123"/>
                <a:gd name="connsiteX51" fmla="*/ 293040 w 696674"/>
                <a:gd name="connsiteY51" fmla="*/ 30801 h 655123"/>
                <a:gd name="connsiteX52" fmla="*/ 289225 w 696674"/>
                <a:gd name="connsiteY52" fmla="*/ 27531 h 655123"/>
                <a:gd name="connsiteX53" fmla="*/ 278714 w 696674"/>
                <a:gd name="connsiteY53" fmla="*/ 16475 h 655123"/>
                <a:gd name="connsiteX54" fmla="*/ 248193 w 696674"/>
                <a:gd name="connsiteY54" fmla="*/ 1370 h 655123"/>
                <a:gd name="connsiteX55" fmla="*/ 219151 w 696674"/>
                <a:gd name="connsiteY55" fmla="*/ 2850 h 655123"/>
                <a:gd name="connsiteX56" fmla="*/ 207083 w 696674"/>
                <a:gd name="connsiteY56" fmla="*/ 8066 h 655123"/>
                <a:gd name="connsiteX57" fmla="*/ 157019 w 696674"/>
                <a:gd name="connsiteY57" fmla="*/ 35862 h 655123"/>
                <a:gd name="connsiteX58" fmla="*/ 131949 w 696674"/>
                <a:gd name="connsiteY58" fmla="*/ 53536 h 655123"/>
                <a:gd name="connsiteX59" fmla="*/ 115053 w 696674"/>
                <a:gd name="connsiteY59" fmla="*/ 114344 h 655123"/>
                <a:gd name="connsiteX60" fmla="*/ 119725 w 696674"/>
                <a:gd name="connsiteY60" fmla="*/ 133264 h 655123"/>
                <a:gd name="connsiteX61" fmla="*/ 119725 w 696674"/>
                <a:gd name="connsiteY61" fmla="*/ 133809 h 655123"/>
                <a:gd name="connsiteX62" fmla="*/ 120036 w 696674"/>
                <a:gd name="connsiteY62" fmla="*/ 137780 h 655123"/>
                <a:gd name="connsiteX63" fmla="*/ 120192 w 696674"/>
                <a:gd name="connsiteY63" fmla="*/ 145800 h 655123"/>
                <a:gd name="connsiteX64" fmla="*/ 119803 w 696674"/>
                <a:gd name="connsiteY64" fmla="*/ 153741 h 655123"/>
                <a:gd name="connsiteX65" fmla="*/ 119413 w 696674"/>
                <a:gd name="connsiteY65" fmla="*/ 157712 h 655123"/>
                <a:gd name="connsiteX66" fmla="*/ 119024 w 696674"/>
                <a:gd name="connsiteY66" fmla="*/ 159503 h 655123"/>
                <a:gd name="connsiteX67" fmla="*/ 114897 w 696674"/>
                <a:gd name="connsiteY67" fmla="*/ 174919 h 655123"/>
                <a:gd name="connsiteX68" fmla="*/ 113496 w 696674"/>
                <a:gd name="connsiteY68" fmla="*/ 178656 h 655123"/>
                <a:gd name="connsiteX69" fmla="*/ 113262 w 696674"/>
                <a:gd name="connsiteY69" fmla="*/ 179279 h 655123"/>
                <a:gd name="connsiteX70" fmla="*/ 109058 w 696674"/>
                <a:gd name="connsiteY70" fmla="*/ 187688 h 655123"/>
                <a:gd name="connsiteX71" fmla="*/ 101194 w 696674"/>
                <a:gd name="connsiteY71" fmla="*/ 199756 h 655123"/>
                <a:gd name="connsiteX72" fmla="*/ 101116 w 696674"/>
                <a:gd name="connsiteY72" fmla="*/ 199834 h 655123"/>
                <a:gd name="connsiteX73" fmla="*/ 98858 w 696674"/>
                <a:gd name="connsiteY73" fmla="*/ 202559 h 655123"/>
                <a:gd name="connsiteX74" fmla="*/ 93175 w 696674"/>
                <a:gd name="connsiteY74" fmla="*/ 208554 h 655123"/>
                <a:gd name="connsiteX75" fmla="*/ 87958 w 696674"/>
                <a:gd name="connsiteY75" fmla="*/ 213304 h 655123"/>
                <a:gd name="connsiteX76" fmla="*/ 85233 w 696674"/>
                <a:gd name="connsiteY76" fmla="*/ 215562 h 655123"/>
                <a:gd name="connsiteX77" fmla="*/ 85155 w 696674"/>
                <a:gd name="connsiteY77" fmla="*/ 215639 h 655123"/>
                <a:gd name="connsiteX78" fmla="*/ 72230 w 696674"/>
                <a:gd name="connsiteY78" fmla="*/ 223737 h 655123"/>
                <a:gd name="connsiteX79" fmla="*/ 65846 w 696674"/>
                <a:gd name="connsiteY79" fmla="*/ 226851 h 655123"/>
                <a:gd name="connsiteX80" fmla="*/ 65768 w 696674"/>
                <a:gd name="connsiteY80" fmla="*/ 226851 h 655123"/>
                <a:gd name="connsiteX81" fmla="*/ 62420 w 696674"/>
                <a:gd name="connsiteY81" fmla="*/ 228097 h 655123"/>
                <a:gd name="connsiteX82" fmla="*/ 53388 w 696674"/>
                <a:gd name="connsiteY82" fmla="*/ 230666 h 655123"/>
                <a:gd name="connsiteX83" fmla="*/ 30653 w 696674"/>
                <a:gd name="connsiteY83" fmla="*/ 238997 h 655123"/>
                <a:gd name="connsiteX84" fmla="*/ 5427 w 696674"/>
                <a:gd name="connsiteY84" fmla="*/ 269518 h 655123"/>
                <a:gd name="connsiteX85" fmla="*/ 755 w 696674"/>
                <a:gd name="connsiteY85" fmla="*/ 300662 h 655123"/>
                <a:gd name="connsiteX86" fmla="*/ 1067 w 696674"/>
                <a:gd name="connsiteY86" fmla="*/ 360224 h 655123"/>
                <a:gd name="connsiteX87" fmla="*/ 10021 w 696674"/>
                <a:gd name="connsiteY87" fmla="*/ 395650 h 655123"/>
                <a:gd name="connsiteX88" fmla="*/ 36882 w 696674"/>
                <a:gd name="connsiteY88" fmla="*/ 419865 h 655123"/>
                <a:gd name="connsiteX89" fmla="*/ 56503 w 696674"/>
                <a:gd name="connsiteY89" fmla="*/ 425704 h 655123"/>
                <a:gd name="connsiteX90" fmla="*/ 61875 w 696674"/>
                <a:gd name="connsiteY90" fmla="*/ 427495 h 655123"/>
                <a:gd name="connsiteX91" fmla="*/ 64834 w 696674"/>
                <a:gd name="connsiteY91" fmla="*/ 428507 h 655123"/>
                <a:gd name="connsiteX92" fmla="*/ 77369 w 696674"/>
                <a:gd name="connsiteY92" fmla="*/ 435047 h 655123"/>
                <a:gd name="connsiteX93" fmla="*/ 82819 w 696674"/>
                <a:gd name="connsiteY93" fmla="*/ 438551 h 655123"/>
                <a:gd name="connsiteX94" fmla="*/ 85467 w 696674"/>
                <a:gd name="connsiteY94" fmla="*/ 440420 h 655123"/>
                <a:gd name="connsiteX95" fmla="*/ 85233 w 696674"/>
                <a:gd name="connsiteY95" fmla="*/ 440186 h 655123"/>
                <a:gd name="connsiteX96" fmla="*/ 95433 w 696674"/>
                <a:gd name="connsiteY96" fmla="*/ 449451 h 655123"/>
                <a:gd name="connsiteX97" fmla="*/ 99715 w 696674"/>
                <a:gd name="connsiteY97" fmla="*/ 454123 h 655123"/>
                <a:gd name="connsiteX98" fmla="*/ 101739 w 696674"/>
                <a:gd name="connsiteY98" fmla="*/ 456536 h 655123"/>
                <a:gd name="connsiteX99" fmla="*/ 101506 w 696674"/>
                <a:gd name="connsiteY99" fmla="*/ 456225 h 655123"/>
                <a:gd name="connsiteX100" fmla="*/ 108980 w 696674"/>
                <a:gd name="connsiteY100" fmla="*/ 467670 h 655123"/>
                <a:gd name="connsiteX101" fmla="*/ 111939 w 696674"/>
                <a:gd name="connsiteY101" fmla="*/ 473276 h 655123"/>
                <a:gd name="connsiteX102" fmla="*/ 113107 w 696674"/>
                <a:gd name="connsiteY102" fmla="*/ 475690 h 655123"/>
                <a:gd name="connsiteX103" fmla="*/ 117467 w 696674"/>
                <a:gd name="connsiteY103" fmla="*/ 488692 h 655123"/>
                <a:gd name="connsiteX104" fmla="*/ 119958 w 696674"/>
                <a:gd name="connsiteY104" fmla="*/ 501150 h 655123"/>
                <a:gd name="connsiteX105" fmla="*/ 120114 w 696674"/>
                <a:gd name="connsiteY105" fmla="*/ 503797 h 655123"/>
                <a:gd name="connsiteX106" fmla="*/ 120348 w 696674"/>
                <a:gd name="connsiteY106" fmla="*/ 511349 h 655123"/>
                <a:gd name="connsiteX107" fmla="*/ 119569 w 696674"/>
                <a:gd name="connsiteY107" fmla="*/ 524430 h 655123"/>
                <a:gd name="connsiteX108" fmla="*/ 118946 w 696674"/>
                <a:gd name="connsiteY108" fmla="*/ 527311 h 655123"/>
                <a:gd name="connsiteX109" fmla="*/ 117856 w 696674"/>
                <a:gd name="connsiteY109" fmla="*/ 532216 h 655123"/>
                <a:gd name="connsiteX110" fmla="*/ 113185 w 696674"/>
                <a:gd name="connsiteY110" fmla="*/ 552537 h 655123"/>
                <a:gd name="connsiteX111" fmla="*/ 120348 w 696674"/>
                <a:gd name="connsiteY111" fmla="*/ 586406 h 655123"/>
                <a:gd name="connsiteX112" fmla="*/ 145574 w 696674"/>
                <a:gd name="connsiteY112" fmla="*/ 611944 h 655123"/>
                <a:gd name="connsiteX113" fmla="*/ 196572 w 696674"/>
                <a:gd name="connsiteY113" fmla="*/ 641920 h 655123"/>
                <a:gd name="connsiteX114" fmla="*/ 224602 w 696674"/>
                <a:gd name="connsiteY114" fmla="*/ 653910 h 655123"/>
                <a:gd name="connsiteX115" fmla="*/ 282685 w 696674"/>
                <a:gd name="connsiteY115" fmla="*/ 634912 h 655123"/>
                <a:gd name="connsiteX116" fmla="*/ 287434 w 696674"/>
                <a:gd name="connsiteY116" fmla="*/ 629774 h 655123"/>
                <a:gd name="connsiteX117" fmla="*/ 292184 w 696674"/>
                <a:gd name="connsiteY117" fmla="*/ 625491 h 655123"/>
                <a:gd name="connsiteX118" fmla="*/ 295142 w 696674"/>
                <a:gd name="connsiteY118" fmla="*/ 623078 h 655123"/>
                <a:gd name="connsiteX119" fmla="*/ 296544 w 696674"/>
                <a:gd name="connsiteY119" fmla="*/ 622143 h 655123"/>
                <a:gd name="connsiteX120" fmla="*/ 309391 w 696674"/>
                <a:gd name="connsiteY120" fmla="*/ 614513 h 655123"/>
                <a:gd name="connsiteX121" fmla="*/ 312739 w 696674"/>
                <a:gd name="connsiteY121" fmla="*/ 612878 h 655123"/>
                <a:gd name="connsiteX122" fmla="*/ 313050 w 696674"/>
                <a:gd name="connsiteY122" fmla="*/ 612722 h 655123"/>
                <a:gd name="connsiteX123" fmla="*/ 321225 w 696674"/>
                <a:gd name="connsiteY123" fmla="*/ 609764 h 655123"/>
                <a:gd name="connsiteX124" fmla="*/ 335785 w 696674"/>
                <a:gd name="connsiteY124" fmla="*/ 606338 h 655123"/>
                <a:gd name="connsiteX125" fmla="*/ 336019 w 696674"/>
                <a:gd name="connsiteY125" fmla="*/ 606260 h 655123"/>
                <a:gd name="connsiteX126" fmla="*/ 339756 w 696674"/>
                <a:gd name="connsiteY126" fmla="*/ 605871 h 655123"/>
                <a:gd name="connsiteX127" fmla="*/ 348632 w 696674"/>
                <a:gd name="connsiteY127" fmla="*/ 605559 h 655123"/>
                <a:gd name="connsiteX128" fmla="*/ 356340 w 696674"/>
                <a:gd name="connsiteY128" fmla="*/ 605871 h 655123"/>
                <a:gd name="connsiteX129" fmla="*/ 360155 w 696674"/>
                <a:gd name="connsiteY129" fmla="*/ 606182 h 655123"/>
                <a:gd name="connsiteX130" fmla="*/ 360389 w 696674"/>
                <a:gd name="connsiteY130" fmla="*/ 606182 h 655123"/>
                <a:gd name="connsiteX131" fmla="*/ 376194 w 696674"/>
                <a:gd name="connsiteY131" fmla="*/ 609919 h 655123"/>
                <a:gd name="connsiteX132" fmla="*/ 383124 w 696674"/>
                <a:gd name="connsiteY132" fmla="*/ 612411 h 655123"/>
                <a:gd name="connsiteX133" fmla="*/ 383357 w 696674"/>
                <a:gd name="connsiteY133" fmla="*/ 612489 h 655123"/>
                <a:gd name="connsiteX134" fmla="*/ 386705 w 696674"/>
                <a:gd name="connsiteY134" fmla="*/ 614046 h 655123"/>
                <a:gd name="connsiteX135" fmla="*/ 400331 w 696674"/>
                <a:gd name="connsiteY135" fmla="*/ 622065 h 655123"/>
                <a:gd name="connsiteX136" fmla="*/ 403289 w 696674"/>
                <a:gd name="connsiteY136" fmla="*/ 624168 h 655123"/>
                <a:gd name="connsiteX137" fmla="*/ 403445 w 696674"/>
                <a:gd name="connsiteY137" fmla="*/ 624323 h 655123"/>
                <a:gd name="connsiteX138" fmla="*/ 408895 w 696674"/>
                <a:gd name="connsiteY138" fmla="*/ 629073 h 655123"/>
                <a:gd name="connsiteX139" fmla="*/ 414112 w 696674"/>
                <a:gd name="connsiteY139" fmla="*/ 634523 h 655123"/>
                <a:gd name="connsiteX140" fmla="*/ 433499 w 696674"/>
                <a:gd name="connsiteY140" fmla="*/ 649083 h 655123"/>
                <a:gd name="connsiteX141" fmla="*/ 470794 w 696674"/>
                <a:gd name="connsiteY141" fmla="*/ 654299 h 655123"/>
                <a:gd name="connsiteX142" fmla="*/ 499134 w 696674"/>
                <a:gd name="connsiteY142" fmla="*/ 642854 h 655123"/>
                <a:gd name="connsiteX143" fmla="*/ 550444 w 696674"/>
                <a:gd name="connsiteY143" fmla="*/ 612878 h 655123"/>
                <a:gd name="connsiteX144" fmla="*/ 575748 w 696674"/>
                <a:gd name="connsiteY144" fmla="*/ 588819 h 655123"/>
                <a:gd name="connsiteX145" fmla="*/ 584313 w 696674"/>
                <a:gd name="connsiteY145" fmla="*/ 555651 h 655123"/>
                <a:gd name="connsiteX146" fmla="*/ 579719 w 696674"/>
                <a:gd name="connsiteY146" fmla="*/ 533384 h 655123"/>
                <a:gd name="connsiteX147" fmla="*/ 577539 w 696674"/>
                <a:gd name="connsiteY147" fmla="*/ 523418 h 655123"/>
                <a:gd name="connsiteX148" fmla="*/ 577461 w 696674"/>
                <a:gd name="connsiteY148" fmla="*/ 522873 h 655123"/>
                <a:gd name="connsiteX149" fmla="*/ 577072 w 696674"/>
                <a:gd name="connsiteY149" fmla="*/ 518902 h 655123"/>
                <a:gd name="connsiteX150" fmla="*/ 576760 w 696674"/>
                <a:gd name="connsiteY150" fmla="*/ 509636 h 655123"/>
                <a:gd name="connsiteX151" fmla="*/ 577150 w 696674"/>
                <a:gd name="connsiteY151" fmla="*/ 501695 h 655123"/>
                <a:gd name="connsiteX152" fmla="*/ 577539 w 696674"/>
                <a:gd name="connsiteY152" fmla="*/ 497724 h 655123"/>
                <a:gd name="connsiteX153" fmla="*/ 577695 w 696674"/>
                <a:gd name="connsiteY153" fmla="*/ 497257 h 655123"/>
                <a:gd name="connsiteX154" fmla="*/ 582055 w 696674"/>
                <a:gd name="connsiteY154" fmla="*/ 480595 h 655123"/>
                <a:gd name="connsiteX155" fmla="*/ 583456 w 696674"/>
                <a:gd name="connsiteY155" fmla="*/ 476858 h 655123"/>
                <a:gd name="connsiteX156" fmla="*/ 583690 w 696674"/>
                <a:gd name="connsiteY156" fmla="*/ 476235 h 655123"/>
                <a:gd name="connsiteX157" fmla="*/ 587271 w 696674"/>
                <a:gd name="connsiteY157" fmla="*/ 469072 h 655123"/>
                <a:gd name="connsiteX158" fmla="*/ 595758 w 696674"/>
                <a:gd name="connsiteY158" fmla="*/ 455836 h 655123"/>
                <a:gd name="connsiteX159" fmla="*/ 595914 w 696674"/>
                <a:gd name="connsiteY159" fmla="*/ 455758 h 655123"/>
                <a:gd name="connsiteX160" fmla="*/ 598172 w 696674"/>
                <a:gd name="connsiteY160" fmla="*/ 453033 h 655123"/>
                <a:gd name="connsiteX161" fmla="*/ 602999 w 696674"/>
                <a:gd name="connsiteY161" fmla="*/ 447894 h 655123"/>
                <a:gd name="connsiteX162" fmla="*/ 608138 w 696674"/>
                <a:gd name="connsiteY162" fmla="*/ 443067 h 655123"/>
                <a:gd name="connsiteX163" fmla="*/ 610863 w 696674"/>
                <a:gd name="connsiteY163" fmla="*/ 440809 h 655123"/>
                <a:gd name="connsiteX164" fmla="*/ 610006 w 696674"/>
                <a:gd name="connsiteY164" fmla="*/ 441432 h 655123"/>
                <a:gd name="connsiteX165" fmla="*/ 611875 w 696674"/>
                <a:gd name="connsiteY165" fmla="*/ 440030 h 655123"/>
                <a:gd name="connsiteX166" fmla="*/ 623788 w 696674"/>
                <a:gd name="connsiteY166" fmla="*/ 432478 h 655123"/>
                <a:gd name="connsiteX167" fmla="*/ 630094 w 696674"/>
                <a:gd name="connsiteY167" fmla="*/ 429286 h 655123"/>
                <a:gd name="connsiteX168" fmla="*/ 630172 w 696674"/>
                <a:gd name="connsiteY168" fmla="*/ 429208 h 655123"/>
                <a:gd name="connsiteX169" fmla="*/ 634610 w 696674"/>
                <a:gd name="connsiteY169" fmla="*/ 427495 h 655123"/>
                <a:gd name="connsiteX170" fmla="*/ 650338 w 696674"/>
                <a:gd name="connsiteY170" fmla="*/ 423368 h 655123"/>
                <a:gd name="connsiteX171" fmla="*/ 693472 w 696674"/>
                <a:gd name="connsiteY171" fmla="*/ 379611 h 655123"/>
                <a:gd name="connsiteX172" fmla="*/ 695963 w 696674"/>
                <a:gd name="connsiteY172" fmla="*/ 355008 h 655123"/>
                <a:gd name="connsiteX173" fmla="*/ 696041 w 696674"/>
                <a:gd name="connsiteY173" fmla="*/ 301441 h 655123"/>
                <a:gd name="connsiteX174" fmla="*/ 693628 w 696674"/>
                <a:gd name="connsiteY174" fmla="*/ 276993 h 655123"/>
                <a:gd name="connsiteX175" fmla="*/ 671593 w 696674"/>
                <a:gd name="connsiteY175" fmla="*/ 264457 h 655123"/>
                <a:gd name="connsiteX176" fmla="*/ 659058 w 696674"/>
                <a:gd name="connsiteY176" fmla="*/ 286492 h 655123"/>
                <a:gd name="connsiteX177" fmla="*/ 659292 w 696674"/>
                <a:gd name="connsiteY177" fmla="*/ 287893 h 655123"/>
                <a:gd name="connsiteX178" fmla="*/ 659292 w 696674"/>
                <a:gd name="connsiteY178" fmla="*/ 288594 h 655123"/>
                <a:gd name="connsiteX179" fmla="*/ 660537 w 696674"/>
                <a:gd name="connsiteY179" fmla="*/ 310005 h 655123"/>
                <a:gd name="connsiteX180" fmla="*/ 659369 w 696674"/>
                <a:gd name="connsiteY180" fmla="*/ 366220 h 655123"/>
                <a:gd name="connsiteX181" fmla="*/ 658824 w 696674"/>
                <a:gd name="connsiteY181" fmla="*/ 371436 h 655123"/>
                <a:gd name="connsiteX182" fmla="*/ 659214 w 696674"/>
                <a:gd name="connsiteY182" fmla="*/ 368322 h 655123"/>
                <a:gd name="connsiteX183" fmla="*/ 659136 w 696674"/>
                <a:gd name="connsiteY183" fmla="*/ 368945 h 655123"/>
                <a:gd name="connsiteX184" fmla="*/ 657657 w 696674"/>
                <a:gd name="connsiteY184" fmla="*/ 374395 h 655123"/>
                <a:gd name="connsiteX185" fmla="*/ 657579 w 696674"/>
                <a:gd name="connsiteY185" fmla="*/ 374395 h 655123"/>
                <a:gd name="connsiteX186" fmla="*/ 655866 w 696674"/>
                <a:gd name="connsiteY186" fmla="*/ 377509 h 655123"/>
                <a:gd name="connsiteX187" fmla="*/ 653841 w 696674"/>
                <a:gd name="connsiteY187" fmla="*/ 380468 h 655123"/>
                <a:gd name="connsiteX188" fmla="*/ 653530 w 696674"/>
                <a:gd name="connsiteY188" fmla="*/ 380624 h 655123"/>
                <a:gd name="connsiteX189" fmla="*/ 650961 w 696674"/>
                <a:gd name="connsiteY189" fmla="*/ 383271 h 655123"/>
                <a:gd name="connsiteX190" fmla="*/ 649948 w 696674"/>
                <a:gd name="connsiteY190" fmla="*/ 384361 h 655123"/>
                <a:gd name="connsiteX191" fmla="*/ 643953 w 696674"/>
                <a:gd name="connsiteY191" fmla="*/ 388020 h 655123"/>
                <a:gd name="connsiteX192" fmla="*/ 644031 w 696674"/>
                <a:gd name="connsiteY192" fmla="*/ 387942 h 655123"/>
                <a:gd name="connsiteX193" fmla="*/ 640839 w 696674"/>
                <a:gd name="connsiteY193" fmla="*/ 388877 h 655123"/>
                <a:gd name="connsiteX194" fmla="*/ 633598 w 696674"/>
                <a:gd name="connsiteY194" fmla="*/ 390512 h 655123"/>
                <a:gd name="connsiteX195" fmla="*/ 607749 w 696674"/>
                <a:gd name="connsiteY195" fmla="*/ 400478 h 655123"/>
                <a:gd name="connsiteX196" fmla="*/ 540789 w 696674"/>
                <a:gd name="connsiteY196" fmla="*/ 513685 h 655123"/>
                <a:gd name="connsiteX197" fmla="*/ 545149 w 696674"/>
                <a:gd name="connsiteY197" fmla="*/ 543583 h 655123"/>
                <a:gd name="connsiteX198" fmla="*/ 547407 w 696674"/>
                <a:gd name="connsiteY198" fmla="*/ 550980 h 655123"/>
                <a:gd name="connsiteX199" fmla="*/ 548420 w 696674"/>
                <a:gd name="connsiteY199" fmla="*/ 555184 h 655123"/>
                <a:gd name="connsiteX200" fmla="*/ 548264 w 696674"/>
                <a:gd name="connsiteY200" fmla="*/ 554561 h 655123"/>
                <a:gd name="connsiteX201" fmla="*/ 548264 w 696674"/>
                <a:gd name="connsiteY201" fmla="*/ 558844 h 655123"/>
                <a:gd name="connsiteX202" fmla="*/ 547952 w 696674"/>
                <a:gd name="connsiteY202" fmla="*/ 562114 h 655123"/>
                <a:gd name="connsiteX203" fmla="*/ 547875 w 696674"/>
                <a:gd name="connsiteY203" fmla="*/ 561724 h 655123"/>
                <a:gd name="connsiteX204" fmla="*/ 546006 w 696674"/>
                <a:gd name="connsiteY204" fmla="*/ 568109 h 655123"/>
                <a:gd name="connsiteX205" fmla="*/ 546084 w 696674"/>
                <a:gd name="connsiteY205" fmla="*/ 567875 h 655123"/>
                <a:gd name="connsiteX206" fmla="*/ 544604 w 696674"/>
                <a:gd name="connsiteY206" fmla="*/ 570756 h 655123"/>
                <a:gd name="connsiteX207" fmla="*/ 542892 w 696674"/>
                <a:gd name="connsiteY207" fmla="*/ 573481 h 655123"/>
                <a:gd name="connsiteX208" fmla="*/ 543826 w 696674"/>
                <a:gd name="connsiteY208" fmla="*/ 572391 h 655123"/>
                <a:gd name="connsiteX209" fmla="*/ 542502 w 696674"/>
                <a:gd name="connsiteY209" fmla="*/ 573948 h 655123"/>
                <a:gd name="connsiteX210" fmla="*/ 539076 w 696674"/>
                <a:gd name="connsiteY210" fmla="*/ 577141 h 655123"/>
                <a:gd name="connsiteX211" fmla="*/ 541412 w 696674"/>
                <a:gd name="connsiteY211" fmla="*/ 575350 h 655123"/>
                <a:gd name="connsiteX212" fmla="*/ 539310 w 696674"/>
                <a:gd name="connsiteY212" fmla="*/ 576985 h 655123"/>
                <a:gd name="connsiteX213" fmla="*/ 494774 w 696674"/>
                <a:gd name="connsiteY213" fmla="*/ 604625 h 655123"/>
                <a:gd name="connsiteX214" fmla="*/ 472974 w 696674"/>
                <a:gd name="connsiteY214" fmla="*/ 615915 h 655123"/>
                <a:gd name="connsiteX215" fmla="*/ 467212 w 696674"/>
                <a:gd name="connsiteY215" fmla="*/ 618562 h 655123"/>
                <a:gd name="connsiteX216" fmla="*/ 469470 w 696674"/>
                <a:gd name="connsiteY216" fmla="*/ 617627 h 655123"/>
                <a:gd name="connsiteX217" fmla="*/ 468380 w 696674"/>
                <a:gd name="connsiteY217" fmla="*/ 618095 h 655123"/>
                <a:gd name="connsiteX218" fmla="*/ 467212 w 696674"/>
                <a:gd name="connsiteY218" fmla="*/ 618484 h 655123"/>
                <a:gd name="connsiteX219" fmla="*/ 464876 w 696674"/>
                <a:gd name="connsiteY219" fmla="*/ 619263 h 655123"/>
                <a:gd name="connsiteX220" fmla="*/ 458414 w 696674"/>
                <a:gd name="connsiteY220" fmla="*/ 619418 h 655123"/>
                <a:gd name="connsiteX221" fmla="*/ 458803 w 696674"/>
                <a:gd name="connsiteY221" fmla="*/ 619652 h 655123"/>
                <a:gd name="connsiteX222" fmla="*/ 454443 w 696674"/>
                <a:gd name="connsiteY222" fmla="*/ 618795 h 655123"/>
                <a:gd name="connsiteX223" fmla="*/ 448136 w 696674"/>
                <a:gd name="connsiteY223" fmla="*/ 616771 h 655123"/>
                <a:gd name="connsiteX224" fmla="*/ 445645 w 696674"/>
                <a:gd name="connsiteY224" fmla="*/ 615214 h 655123"/>
                <a:gd name="connsiteX225" fmla="*/ 442998 w 696674"/>
                <a:gd name="connsiteY225" fmla="*/ 613423 h 655123"/>
                <a:gd name="connsiteX226" fmla="*/ 443465 w 696674"/>
                <a:gd name="connsiteY226" fmla="*/ 613579 h 655123"/>
                <a:gd name="connsiteX227" fmla="*/ 441051 w 696674"/>
                <a:gd name="connsiteY227" fmla="*/ 611087 h 655123"/>
                <a:gd name="connsiteX228" fmla="*/ 394803 w 696674"/>
                <a:gd name="connsiteY228" fmla="*/ 578776 h 655123"/>
                <a:gd name="connsiteX229" fmla="*/ 264699 w 696674"/>
                <a:gd name="connsiteY229" fmla="*/ 601822 h 655123"/>
                <a:gd name="connsiteX230" fmla="*/ 254032 w 696674"/>
                <a:gd name="connsiteY230" fmla="*/ 612800 h 655123"/>
                <a:gd name="connsiteX231" fmla="*/ 251697 w 696674"/>
                <a:gd name="connsiteY231" fmla="*/ 614902 h 655123"/>
                <a:gd name="connsiteX232" fmla="*/ 251852 w 696674"/>
                <a:gd name="connsiteY232" fmla="*/ 614591 h 655123"/>
                <a:gd name="connsiteX233" fmla="*/ 246013 w 696674"/>
                <a:gd name="connsiteY233" fmla="*/ 617705 h 655123"/>
                <a:gd name="connsiteX234" fmla="*/ 242899 w 696674"/>
                <a:gd name="connsiteY234" fmla="*/ 618484 h 655123"/>
                <a:gd name="connsiteX235" fmla="*/ 239628 w 696674"/>
                <a:gd name="connsiteY235" fmla="*/ 619185 h 655123"/>
                <a:gd name="connsiteX236" fmla="*/ 241030 w 696674"/>
                <a:gd name="connsiteY236" fmla="*/ 619029 h 655123"/>
                <a:gd name="connsiteX237" fmla="*/ 238772 w 696674"/>
                <a:gd name="connsiteY237" fmla="*/ 619185 h 655123"/>
                <a:gd name="connsiteX238" fmla="*/ 232232 w 696674"/>
                <a:gd name="connsiteY238" fmla="*/ 619107 h 655123"/>
                <a:gd name="connsiteX239" fmla="*/ 232777 w 696674"/>
                <a:gd name="connsiteY239" fmla="*/ 619107 h 655123"/>
                <a:gd name="connsiteX240" fmla="*/ 229740 w 696674"/>
                <a:gd name="connsiteY240" fmla="*/ 618250 h 655123"/>
                <a:gd name="connsiteX241" fmla="*/ 227482 w 696674"/>
                <a:gd name="connsiteY241" fmla="*/ 617394 h 655123"/>
                <a:gd name="connsiteX242" fmla="*/ 229740 w 696674"/>
                <a:gd name="connsiteY242" fmla="*/ 618328 h 655123"/>
                <a:gd name="connsiteX243" fmla="*/ 227249 w 696674"/>
                <a:gd name="connsiteY243" fmla="*/ 617238 h 655123"/>
                <a:gd name="connsiteX244" fmla="*/ 219307 w 696674"/>
                <a:gd name="connsiteY244" fmla="*/ 613423 h 655123"/>
                <a:gd name="connsiteX245" fmla="*/ 167530 w 696674"/>
                <a:gd name="connsiteY245" fmla="*/ 583681 h 655123"/>
                <a:gd name="connsiteX246" fmla="*/ 160134 w 696674"/>
                <a:gd name="connsiteY246" fmla="*/ 578620 h 655123"/>
                <a:gd name="connsiteX247" fmla="*/ 158810 w 696674"/>
                <a:gd name="connsiteY247" fmla="*/ 577763 h 655123"/>
                <a:gd name="connsiteX248" fmla="*/ 157331 w 696674"/>
                <a:gd name="connsiteY248" fmla="*/ 576596 h 655123"/>
                <a:gd name="connsiteX249" fmla="*/ 154294 w 696674"/>
                <a:gd name="connsiteY249" fmla="*/ 573637 h 655123"/>
                <a:gd name="connsiteX250" fmla="*/ 154450 w 696674"/>
                <a:gd name="connsiteY250" fmla="*/ 573948 h 655123"/>
                <a:gd name="connsiteX251" fmla="*/ 152114 w 696674"/>
                <a:gd name="connsiteY251" fmla="*/ 570211 h 655123"/>
                <a:gd name="connsiteX252" fmla="*/ 150557 w 696674"/>
                <a:gd name="connsiteY252" fmla="*/ 567252 h 655123"/>
                <a:gd name="connsiteX253" fmla="*/ 150635 w 696674"/>
                <a:gd name="connsiteY253" fmla="*/ 567330 h 655123"/>
                <a:gd name="connsiteX254" fmla="*/ 148844 w 696674"/>
                <a:gd name="connsiteY254" fmla="*/ 560790 h 655123"/>
                <a:gd name="connsiteX255" fmla="*/ 148766 w 696674"/>
                <a:gd name="connsiteY255" fmla="*/ 561102 h 655123"/>
                <a:gd name="connsiteX256" fmla="*/ 148533 w 696674"/>
                <a:gd name="connsiteY256" fmla="*/ 557754 h 655123"/>
                <a:gd name="connsiteX257" fmla="*/ 148533 w 696674"/>
                <a:gd name="connsiteY257" fmla="*/ 554484 h 655123"/>
                <a:gd name="connsiteX258" fmla="*/ 148688 w 696674"/>
                <a:gd name="connsiteY258" fmla="*/ 552303 h 655123"/>
                <a:gd name="connsiteX259" fmla="*/ 148533 w 696674"/>
                <a:gd name="connsiteY259" fmla="*/ 553938 h 655123"/>
                <a:gd name="connsiteX260" fmla="*/ 152581 w 696674"/>
                <a:gd name="connsiteY260" fmla="*/ 539846 h 655123"/>
                <a:gd name="connsiteX261" fmla="*/ 151725 w 696674"/>
                <a:gd name="connsiteY261" fmla="*/ 478804 h 655123"/>
                <a:gd name="connsiteX262" fmla="*/ 73398 w 696674"/>
                <a:gd name="connsiteY262" fmla="*/ 393237 h 655123"/>
                <a:gd name="connsiteX263" fmla="*/ 56191 w 696674"/>
                <a:gd name="connsiteY263" fmla="*/ 388487 h 655123"/>
                <a:gd name="connsiteX264" fmla="*/ 51675 w 696674"/>
                <a:gd name="connsiteY264" fmla="*/ 387086 h 655123"/>
                <a:gd name="connsiteX265" fmla="*/ 51753 w 696674"/>
                <a:gd name="connsiteY265" fmla="*/ 387008 h 655123"/>
                <a:gd name="connsiteX266" fmla="*/ 48717 w 696674"/>
                <a:gd name="connsiteY266" fmla="*/ 385217 h 655123"/>
                <a:gd name="connsiteX267" fmla="*/ 48483 w 696674"/>
                <a:gd name="connsiteY267" fmla="*/ 385217 h 655123"/>
                <a:gd name="connsiteX268" fmla="*/ 45758 w 696674"/>
                <a:gd name="connsiteY268" fmla="*/ 382804 h 655123"/>
                <a:gd name="connsiteX269" fmla="*/ 43189 w 696674"/>
                <a:gd name="connsiteY269" fmla="*/ 380234 h 655123"/>
                <a:gd name="connsiteX270" fmla="*/ 41632 w 696674"/>
                <a:gd name="connsiteY270" fmla="*/ 378366 h 655123"/>
                <a:gd name="connsiteX271" fmla="*/ 42254 w 696674"/>
                <a:gd name="connsiteY271" fmla="*/ 379066 h 655123"/>
                <a:gd name="connsiteX272" fmla="*/ 38673 w 696674"/>
                <a:gd name="connsiteY272" fmla="*/ 372915 h 655123"/>
                <a:gd name="connsiteX273" fmla="*/ 38751 w 696674"/>
                <a:gd name="connsiteY273" fmla="*/ 372915 h 655123"/>
                <a:gd name="connsiteX274" fmla="*/ 37894 w 696674"/>
                <a:gd name="connsiteY274" fmla="*/ 369645 h 655123"/>
                <a:gd name="connsiteX275" fmla="*/ 37427 w 696674"/>
                <a:gd name="connsiteY275" fmla="*/ 367154 h 655123"/>
                <a:gd name="connsiteX276" fmla="*/ 37505 w 696674"/>
                <a:gd name="connsiteY276" fmla="*/ 366998 h 655123"/>
                <a:gd name="connsiteX277" fmla="*/ 36804 w 696674"/>
                <a:gd name="connsiteY277" fmla="*/ 358122 h 655123"/>
                <a:gd name="connsiteX278" fmla="*/ 36726 w 696674"/>
                <a:gd name="connsiteY278" fmla="*/ 298326 h 655123"/>
                <a:gd name="connsiteX279" fmla="*/ 37972 w 696674"/>
                <a:gd name="connsiteY279" fmla="*/ 283611 h 655123"/>
                <a:gd name="connsiteX280" fmla="*/ 37661 w 696674"/>
                <a:gd name="connsiteY280" fmla="*/ 286180 h 655123"/>
                <a:gd name="connsiteX281" fmla="*/ 38751 w 696674"/>
                <a:gd name="connsiteY281" fmla="*/ 281820 h 655123"/>
                <a:gd name="connsiteX282" fmla="*/ 38673 w 696674"/>
                <a:gd name="connsiteY282" fmla="*/ 281820 h 655123"/>
                <a:gd name="connsiteX283" fmla="*/ 40931 w 696674"/>
                <a:gd name="connsiteY283" fmla="*/ 277693 h 655123"/>
                <a:gd name="connsiteX284" fmla="*/ 42955 w 696674"/>
                <a:gd name="connsiteY284" fmla="*/ 274735 h 655123"/>
                <a:gd name="connsiteX285" fmla="*/ 43267 w 696674"/>
                <a:gd name="connsiteY285" fmla="*/ 274579 h 655123"/>
                <a:gd name="connsiteX286" fmla="*/ 48561 w 696674"/>
                <a:gd name="connsiteY286" fmla="*/ 269596 h 655123"/>
                <a:gd name="connsiteX287" fmla="*/ 48795 w 696674"/>
                <a:gd name="connsiteY287" fmla="*/ 269596 h 655123"/>
                <a:gd name="connsiteX288" fmla="*/ 51831 w 696674"/>
                <a:gd name="connsiteY288" fmla="*/ 267805 h 655123"/>
                <a:gd name="connsiteX289" fmla="*/ 51753 w 696674"/>
                <a:gd name="connsiteY289" fmla="*/ 267727 h 655123"/>
                <a:gd name="connsiteX290" fmla="*/ 56036 w 696674"/>
                <a:gd name="connsiteY290" fmla="*/ 266404 h 655123"/>
                <a:gd name="connsiteX291" fmla="*/ 70907 w 696674"/>
                <a:gd name="connsiteY291" fmla="*/ 262667 h 655123"/>
                <a:gd name="connsiteX292" fmla="*/ 125097 w 696674"/>
                <a:gd name="connsiteY292" fmla="*/ 226773 h 655123"/>
                <a:gd name="connsiteX293" fmla="*/ 154606 w 696674"/>
                <a:gd name="connsiteY293" fmla="*/ 163552 h 655123"/>
                <a:gd name="connsiteX294" fmla="*/ 149779 w 696674"/>
                <a:gd name="connsiteY294" fmla="*/ 104612 h 655123"/>
                <a:gd name="connsiteX295" fmla="*/ 148844 w 696674"/>
                <a:gd name="connsiteY295" fmla="*/ 101030 h 655123"/>
                <a:gd name="connsiteX296" fmla="*/ 148922 w 696674"/>
                <a:gd name="connsiteY296" fmla="*/ 101575 h 655123"/>
                <a:gd name="connsiteX297" fmla="*/ 148766 w 696674"/>
                <a:gd name="connsiteY297" fmla="*/ 98305 h 655123"/>
                <a:gd name="connsiteX298" fmla="*/ 148922 w 696674"/>
                <a:gd name="connsiteY298" fmla="*/ 95035 h 655123"/>
                <a:gd name="connsiteX299" fmla="*/ 148844 w 696674"/>
                <a:gd name="connsiteY299" fmla="*/ 95347 h 655123"/>
                <a:gd name="connsiteX300" fmla="*/ 150869 w 696674"/>
                <a:gd name="connsiteY300" fmla="*/ 87717 h 655123"/>
                <a:gd name="connsiteX301" fmla="*/ 150791 w 696674"/>
                <a:gd name="connsiteY301" fmla="*/ 87872 h 655123"/>
                <a:gd name="connsiteX302" fmla="*/ 152348 w 696674"/>
                <a:gd name="connsiteY302" fmla="*/ 84914 h 655123"/>
                <a:gd name="connsiteX303" fmla="*/ 154061 w 696674"/>
                <a:gd name="connsiteY303" fmla="*/ 82111 h 655123"/>
                <a:gd name="connsiteX304" fmla="*/ 153827 w 696674"/>
                <a:gd name="connsiteY304" fmla="*/ 82344 h 655123"/>
                <a:gd name="connsiteX305" fmla="*/ 158032 w 696674"/>
                <a:gd name="connsiteY305" fmla="*/ 78296 h 655123"/>
                <a:gd name="connsiteX306" fmla="*/ 159044 w 696674"/>
                <a:gd name="connsiteY306" fmla="*/ 77439 h 655123"/>
                <a:gd name="connsiteX307" fmla="*/ 157409 w 696674"/>
                <a:gd name="connsiteY307" fmla="*/ 78685 h 655123"/>
                <a:gd name="connsiteX308" fmla="*/ 163638 w 696674"/>
                <a:gd name="connsiteY308" fmla="*/ 74247 h 655123"/>
                <a:gd name="connsiteX309" fmla="*/ 186061 w 696674"/>
                <a:gd name="connsiteY309" fmla="*/ 59999 h 655123"/>
                <a:gd name="connsiteX310" fmla="*/ 229974 w 696674"/>
                <a:gd name="connsiteY310" fmla="*/ 36719 h 655123"/>
                <a:gd name="connsiteX311" fmla="*/ 227716 w 696674"/>
                <a:gd name="connsiteY311" fmla="*/ 37653 h 655123"/>
                <a:gd name="connsiteX312" fmla="*/ 229040 w 696674"/>
                <a:gd name="connsiteY312" fmla="*/ 37108 h 655123"/>
                <a:gd name="connsiteX313" fmla="*/ 231998 w 696674"/>
                <a:gd name="connsiteY313" fmla="*/ 36251 h 655123"/>
                <a:gd name="connsiteX314" fmla="*/ 232465 w 696674"/>
                <a:gd name="connsiteY314" fmla="*/ 36018 h 655123"/>
                <a:gd name="connsiteX315" fmla="*/ 239083 w 696674"/>
                <a:gd name="connsiteY315" fmla="*/ 35940 h 655123"/>
                <a:gd name="connsiteX316" fmla="*/ 238772 w 696674"/>
                <a:gd name="connsiteY316" fmla="*/ 35784 h 655123"/>
                <a:gd name="connsiteX317" fmla="*/ 242120 w 696674"/>
                <a:gd name="connsiteY317" fmla="*/ 36407 h 655123"/>
                <a:gd name="connsiteX318" fmla="*/ 248582 w 696674"/>
                <a:gd name="connsiteY318" fmla="*/ 38354 h 655123"/>
                <a:gd name="connsiteX319" fmla="*/ 248349 w 696674"/>
                <a:gd name="connsiteY319" fmla="*/ 38354 h 655123"/>
                <a:gd name="connsiteX320" fmla="*/ 252164 w 696674"/>
                <a:gd name="connsiteY320" fmla="*/ 40534 h 655123"/>
                <a:gd name="connsiteX321" fmla="*/ 252008 w 696674"/>
                <a:gd name="connsiteY321" fmla="*/ 40222 h 655123"/>
                <a:gd name="connsiteX322" fmla="*/ 254344 w 696674"/>
                <a:gd name="connsiteY322" fmla="*/ 42325 h 655123"/>
                <a:gd name="connsiteX323" fmla="*/ 256057 w 696674"/>
                <a:gd name="connsiteY323" fmla="*/ 44193 h 655123"/>
                <a:gd name="connsiteX324" fmla="*/ 261818 w 696674"/>
                <a:gd name="connsiteY324" fmla="*/ 50500 h 655123"/>
                <a:gd name="connsiteX325" fmla="*/ 286967 w 696674"/>
                <a:gd name="connsiteY325" fmla="*/ 69420 h 655123"/>
                <a:gd name="connsiteX326" fmla="*/ 353693 w 696674"/>
                <a:gd name="connsiteY326" fmla="*/ 85536 h 655123"/>
                <a:gd name="connsiteX327" fmla="*/ 419328 w 696674"/>
                <a:gd name="connsiteY327" fmla="*/ 63658 h 655123"/>
                <a:gd name="connsiteX328" fmla="*/ 439105 w 696674"/>
                <a:gd name="connsiteY328" fmla="*/ 46607 h 655123"/>
                <a:gd name="connsiteX329" fmla="*/ 443854 w 696674"/>
                <a:gd name="connsiteY329" fmla="*/ 41624 h 655123"/>
                <a:gd name="connsiteX330" fmla="*/ 443465 w 696674"/>
                <a:gd name="connsiteY330" fmla="*/ 41779 h 655123"/>
                <a:gd name="connsiteX331" fmla="*/ 446190 w 696674"/>
                <a:gd name="connsiteY331" fmla="*/ 39989 h 655123"/>
                <a:gd name="connsiteX332" fmla="*/ 449071 w 696674"/>
                <a:gd name="connsiteY332" fmla="*/ 38354 h 655123"/>
                <a:gd name="connsiteX333" fmla="*/ 451095 w 696674"/>
                <a:gd name="connsiteY333" fmla="*/ 37419 h 655123"/>
                <a:gd name="connsiteX334" fmla="*/ 449927 w 696674"/>
                <a:gd name="connsiteY334" fmla="*/ 37964 h 655123"/>
                <a:gd name="connsiteX335" fmla="*/ 456467 w 696674"/>
                <a:gd name="connsiteY335" fmla="*/ 36096 h 655123"/>
                <a:gd name="connsiteX336" fmla="*/ 456156 w 696674"/>
                <a:gd name="connsiteY336" fmla="*/ 36018 h 655123"/>
                <a:gd name="connsiteX337" fmla="*/ 459504 w 696674"/>
                <a:gd name="connsiteY337" fmla="*/ 35784 h 655123"/>
                <a:gd name="connsiteX338" fmla="*/ 462307 w 696674"/>
                <a:gd name="connsiteY338" fmla="*/ 35551 h 655123"/>
                <a:gd name="connsiteX339" fmla="*/ 468380 w 696674"/>
                <a:gd name="connsiteY339" fmla="*/ 37108 h 655123"/>
                <a:gd name="connsiteX340" fmla="*/ 469937 w 696674"/>
                <a:gd name="connsiteY340" fmla="*/ 37731 h 655123"/>
                <a:gd name="connsiteX341" fmla="*/ 470949 w 696674"/>
                <a:gd name="connsiteY341" fmla="*/ 38276 h 655123"/>
                <a:gd name="connsiteX342" fmla="*/ 520079 w 696674"/>
                <a:gd name="connsiteY342" fmla="*/ 65293 h 655123"/>
                <a:gd name="connsiteX343" fmla="*/ 537986 w 696674"/>
                <a:gd name="connsiteY343" fmla="*/ 77128 h 655123"/>
                <a:gd name="connsiteX344" fmla="*/ 538609 w 696674"/>
                <a:gd name="connsiteY344" fmla="*/ 77517 h 655123"/>
                <a:gd name="connsiteX345" fmla="*/ 539933 w 696674"/>
                <a:gd name="connsiteY345" fmla="*/ 78607 h 655123"/>
                <a:gd name="connsiteX346" fmla="*/ 544215 w 696674"/>
                <a:gd name="connsiteY346" fmla="*/ 83045 h 655123"/>
                <a:gd name="connsiteX347" fmla="*/ 545539 w 696674"/>
                <a:gd name="connsiteY347" fmla="*/ 85614 h 655123"/>
                <a:gd name="connsiteX348" fmla="*/ 547018 w 696674"/>
                <a:gd name="connsiteY348" fmla="*/ 88573 h 655123"/>
                <a:gd name="connsiteX349" fmla="*/ 546784 w 696674"/>
                <a:gd name="connsiteY349" fmla="*/ 88417 h 655123"/>
                <a:gd name="connsiteX350" fmla="*/ 548653 w 696674"/>
                <a:gd name="connsiteY350" fmla="*/ 95892 h 655123"/>
                <a:gd name="connsiteX351" fmla="*/ 548653 w 696674"/>
                <a:gd name="connsiteY351" fmla="*/ 98695 h 655123"/>
                <a:gd name="connsiteX352" fmla="*/ 548497 w 696674"/>
                <a:gd name="connsiteY352" fmla="*/ 101887 h 655123"/>
                <a:gd name="connsiteX353" fmla="*/ 548575 w 696674"/>
                <a:gd name="connsiteY353" fmla="*/ 101264 h 655123"/>
                <a:gd name="connsiteX354" fmla="*/ 546239 w 696674"/>
                <a:gd name="connsiteY354" fmla="*/ 108894 h 655123"/>
                <a:gd name="connsiteX355" fmla="*/ 563524 w 696674"/>
                <a:gd name="connsiteY355" fmla="*/ 215873 h 655123"/>
                <a:gd name="connsiteX356" fmla="*/ 624956 w 696674"/>
                <a:gd name="connsiteY356" fmla="*/ 262433 h 655123"/>
                <a:gd name="connsiteX357" fmla="*/ 645277 w 696674"/>
                <a:gd name="connsiteY357" fmla="*/ 267961 h 655123"/>
                <a:gd name="connsiteX358" fmla="*/ 646211 w 696674"/>
                <a:gd name="connsiteY358" fmla="*/ 268662 h 655123"/>
                <a:gd name="connsiteX359" fmla="*/ 650182 w 696674"/>
                <a:gd name="connsiteY359" fmla="*/ 271231 h 655123"/>
                <a:gd name="connsiteX360" fmla="*/ 651194 w 696674"/>
                <a:gd name="connsiteY360" fmla="*/ 272321 h 655123"/>
                <a:gd name="connsiteX361" fmla="*/ 654542 w 696674"/>
                <a:gd name="connsiteY361" fmla="*/ 275825 h 655123"/>
                <a:gd name="connsiteX362" fmla="*/ 653997 w 696674"/>
                <a:gd name="connsiteY362" fmla="*/ 275046 h 655123"/>
                <a:gd name="connsiteX363" fmla="*/ 655399 w 696674"/>
                <a:gd name="connsiteY363" fmla="*/ 276993 h 655123"/>
                <a:gd name="connsiteX364" fmla="*/ 657812 w 696674"/>
                <a:gd name="connsiteY364" fmla="*/ 281119 h 655123"/>
                <a:gd name="connsiteX365" fmla="*/ 658824 w 696674"/>
                <a:gd name="connsiteY365" fmla="*/ 283221 h 655123"/>
                <a:gd name="connsiteX366" fmla="*/ 658279 w 696674"/>
                <a:gd name="connsiteY366" fmla="*/ 282131 h 655123"/>
                <a:gd name="connsiteX367" fmla="*/ 659369 w 696674"/>
                <a:gd name="connsiteY367" fmla="*/ 286492 h 655123"/>
                <a:gd name="connsiteX368" fmla="*/ 681404 w 696674"/>
                <a:gd name="connsiteY368" fmla="*/ 299027 h 655123"/>
                <a:gd name="connsiteX369" fmla="*/ 693628 w 696674"/>
                <a:gd name="connsiteY369" fmla="*/ 276993 h 655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</a:cxnLst>
              <a:rect l="l" t="t" r="r" b="b"/>
              <a:pathLst>
                <a:path w="696674" h="655123">
                  <a:moveTo>
                    <a:pt x="693628" y="276993"/>
                  </a:moveTo>
                  <a:cubicBezTo>
                    <a:pt x="689268" y="255114"/>
                    <a:pt x="669725" y="236584"/>
                    <a:pt x="648313" y="231679"/>
                  </a:cubicBezTo>
                  <a:cubicBezTo>
                    <a:pt x="642007" y="230199"/>
                    <a:pt x="636089" y="228720"/>
                    <a:pt x="630094" y="226306"/>
                  </a:cubicBezTo>
                  <a:cubicBezTo>
                    <a:pt x="635467" y="228486"/>
                    <a:pt x="628615" y="225528"/>
                    <a:pt x="627369" y="224983"/>
                  </a:cubicBezTo>
                  <a:cubicBezTo>
                    <a:pt x="625423" y="224048"/>
                    <a:pt x="623476" y="222958"/>
                    <a:pt x="621608" y="221868"/>
                  </a:cubicBezTo>
                  <a:cubicBezTo>
                    <a:pt x="617559" y="219532"/>
                    <a:pt x="613666" y="216963"/>
                    <a:pt x="609929" y="214160"/>
                  </a:cubicBezTo>
                  <a:cubicBezTo>
                    <a:pt x="614522" y="217664"/>
                    <a:pt x="608839" y="213148"/>
                    <a:pt x="607749" y="212214"/>
                  </a:cubicBezTo>
                  <a:cubicBezTo>
                    <a:pt x="606113" y="210812"/>
                    <a:pt x="604634" y="209333"/>
                    <a:pt x="603077" y="207854"/>
                  </a:cubicBezTo>
                  <a:cubicBezTo>
                    <a:pt x="601598" y="206374"/>
                    <a:pt x="600118" y="204817"/>
                    <a:pt x="598717" y="203260"/>
                  </a:cubicBezTo>
                  <a:cubicBezTo>
                    <a:pt x="598016" y="202481"/>
                    <a:pt x="597315" y="201703"/>
                    <a:pt x="596615" y="200846"/>
                  </a:cubicBezTo>
                  <a:cubicBezTo>
                    <a:pt x="595836" y="199912"/>
                    <a:pt x="592722" y="195941"/>
                    <a:pt x="596070" y="200379"/>
                  </a:cubicBezTo>
                  <a:cubicBezTo>
                    <a:pt x="590697" y="193450"/>
                    <a:pt x="586337" y="185741"/>
                    <a:pt x="582756" y="177722"/>
                  </a:cubicBezTo>
                  <a:cubicBezTo>
                    <a:pt x="585169" y="183172"/>
                    <a:pt x="582366" y="176476"/>
                    <a:pt x="581899" y="175153"/>
                  </a:cubicBezTo>
                  <a:cubicBezTo>
                    <a:pt x="581198" y="173128"/>
                    <a:pt x="580576" y="171104"/>
                    <a:pt x="579953" y="169080"/>
                  </a:cubicBezTo>
                  <a:cubicBezTo>
                    <a:pt x="578629" y="164642"/>
                    <a:pt x="577695" y="160126"/>
                    <a:pt x="576994" y="155610"/>
                  </a:cubicBezTo>
                  <a:cubicBezTo>
                    <a:pt x="576371" y="151717"/>
                    <a:pt x="577539" y="160048"/>
                    <a:pt x="577072" y="156155"/>
                  </a:cubicBezTo>
                  <a:cubicBezTo>
                    <a:pt x="576916" y="155065"/>
                    <a:pt x="576838" y="154053"/>
                    <a:pt x="576760" y="152963"/>
                  </a:cubicBezTo>
                  <a:cubicBezTo>
                    <a:pt x="576605" y="150783"/>
                    <a:pt x="576449" y="148680"/>
                    <a:pt x="576449" y="146500"/>
                  </a:cubicBezTo>
                  <a:cubicBezTo>
                    <a:pt x="576293" y="141751"/>
                    <a:pt x="576605" y="137002"/>
                    <a:pt x="577072" y="132330"/>
                  </a:cubicBezTo>
                  <a:cubicBezTo>
                    <a:pt x="577461" y="128359"/>
                    <a:pt x="576449" y="136690"/>
                    <a:pt x="576994" y="132719"/>
                  </a:cubicBezTo>
                  <a:cubicBezTo>
                    <a:pt x="577150" y="131629"/>
                    <a:pt x="577383" y="130539"/>
                    <a:pt x="577539" y="129449"/>
                  </a:cubicBezTo>
                  <a:cubicBezTo>
                    <a:pt x="577850" y="127658"/>
                    <a:pt x="578162" y="125634"/>
                    <a:pt x="578707" y="123921"/>
                  </a:cubicBezTo>
                  <a:lnTo>
                    <a:pt x="581198" y="116524"/>
                  </a:lnTo>
                  <a:cubicBezTo>
                    <a:pt x="584391" y="107026"/>
                    <a:pt x="584546" y="97527"/>
                    <a:pt x="583067" y="87717"/>
                  </a:cubicBezTo>
                  <a:cubicBezTo>
                    <a:pt x="581276" y="76271"/>
                    <a:pt x="575904" y="65994"/>
                    <a:pt x="568585" y="57196"/>
                  </a:cubicBezTo>
                  <a:cubicBezTo>
                    <a:pt x="565782" y="53770"/>
                    <a:pt x="561967" y="51123"/>
                    <a:pt x="558463" y="48475"/>
                  </a:cubicBezTo>
                  <a:cubicBezTo>
                    <a:pt x="545227" y="38509"/>
                    <a:pt x="530745" y="30101"/>
                    <a:pt x="516341" y="22003"/>
                  </a:cubicBezTo>
                  <a:cubicBezTo>
                    <a:pt x="504117" y="15074"/>
                    <a:pt x="491582" y="8611"/>
                    <a:pt x="478580" y="3239"/>
                  </a:cubicBezTo>
                  <a:cubicBezTo>
                    <a:pt x="461918" y="-3535"/>
                    <a:pt x="439572" y="903"/>
                    <a:pt x="425168" y="11103"/>
                  </a:cubicBezTo>
                  <a:cubicBezTo>
                    <a:pt x="419328" y="15229"/>
                    <a:pt x="414735" y="20212"/>
                    <a:pt x="409829" y="25429"/>
                  </a:cubicBezTo>
                  <a:cubicBezTo>
                    <a:pt x="409051" y="26285"/>
                    <a:pt x="408194" y="27064"/>
                    <a:pt x="407260" y="27843"/>
                  </a:cubicBezTo>
                  <a:cubicBezTo>
                    <a:pt x="406326" y="28699"/>
                    <a:pt x="405314" y="29556"/>
                    <a:pt x="404379" y="30334"/>
                  </a:cubicBezTo>
                  <a:cubicBezTo>
                    <a:pt x="403679" y="30879"/>
                    <a:pt x="400253" y="33604"/>
                    <a:pt x="404068" y="30723"/>
                  </a:cubicBezTo>
                  <a:cubicBezTo>
                    <a:pt x="399708" y="34071"/>
                    <a:pt x="395114" y="37030"/>
                    <a:pt x="390287" y="39677"/>
                  </a:cubicBezTo>
                  <a:cubicBezTo>
                    <a:pt x="388107" y="40923"/>
                    <a:pt x="385849" y="42013"/>
                    <a:pt x="383513" y="43025"/>
                  </a:cubicBezTo>
                  <a:cubicBezTo>
                    <a:pt x="379542" y="44816"/>
                    <a:pt x="387172" y="41546"/>
                    <a:pt x="383124" y="43181"/>
                  </a:cubicBezTo>
                  <a:cubicBezTo>
                    <a:pt x="381956" y="43648"/>
                    <a:pt x="380788" y="44115"/>
                    <a:pt x="379620" y="44505"/>
                  </a:cubicBezTo>
                  <a:cubicBezTo>
                    <a:pt x="374481" y="46373"/>
                    <a:pt x="369187" y="47775"/>
                    <a:pt x="363814" y="48787"/>
                  </a:cubicBezTo>
                  <a:cubicBezTo>
                    <a:pt x="362569" y="49020"/>
                    <a:pt x="361323" y="49254"/>
                    <a:pt x="360077" y="49410"/>
                  </a:cubicBezTo>
                  <a:cubicBezTo>
                    <a:pt x="355717" y="50110"/>
                    <a:pt x="364204" y="48943"/>
                    <a:pt x="359844" y="49410"/>
                  </a:cubicBezTo>
                  <a:cubicBezTo>
                    <a:pt x="357274" y="49721"/>
                    <a:pt x="354783" y="49877"/>
                    <a:pt x="352213" y="49955"/>
                  </a:cubicBezTo>
                  <a:cubicBezTo>
                    <a:pt x="346763" y="50188"/>
                    <a:pt x="341235" y="49877"/>
                    <a:pt x="335785" y="49332"/>
                  </a:cubicBezTo>
                  <a:cubicBezTo>
                    <a:pt x="340924" y="49877"/>
                    <a:pt x="336641" y="49410"/>
                    <a:pt x="335551" y="49254"/>
                  </a:cubicBezTo>
                  <a:cubicBezTo>
                    <a:pt x="334306" y="49020"/>
                    <a:pt x="333060" y="48787"/>
                    <a:pt x="331892" y="48553"/>
                  </a:cubicBezTo>
                  <a:cubicBezTo>
                    <a:pt x="329478" y="48086"/>
                    <a:pt x="326987" y="47463"/>
                    <a:pt x="324651" y="46840"/>
                  </a:cubicBezTo>
                  <a:cubicBezTo>
                    <a:pt x="322237" y="46217"/>
                    <a:pt x="319902" y="45439"/>
                    <a:pt x="317488" y="44582"/>
                  </a:cubicBezTo>
                  <a:cubicBezTo>
                    <a:pt x="316320" y="44193"/>
                    <a:pt x="315152" y="43726"/>
                    <a:pt x="313984" y="43259"/>
                  </a:cubicBezTo>
                  <a:cubicBezTo>
                    <a:pt x="312194" y="42558"/>
                    <a:pt x="312427" y="42636"/>
                    <a:pt x="314841" y="43648"/>
                  </a:cubicBezTo>
                  <a:cubicBezTo>
                    <a:pt x="314062" y="43337"/>
                    <a:pt x="313284" y="42947"/>
                    <a:pt x="312583" y="42636"/>
                  </a:cubicBezTo>
                  <a:cubicBezTo>
                    <a:pt x="308067" y="40534"/>
                    <a:pt x="303707" y="38120"/>
                    <a:pt x="299502" y="35395"/>
                  </a:cubicBezTo>
                  <a:cubicBezTo>
                    <a:pt x="297400" y="34071"/>
                    <a:pt x="295376" y="32592"/>
                    <a:pt x="293352" y="31113"/>
                  </a:cubicBezTo>
                  <a:cubicBezTo>
                    <a:pt x="297167" y="33994"/>
                    <a:pt x="293741" y="31346"/>
                    <a:pt x="293040" y="30801"/>
                  </a:cubicBezTo>
                  <a:cubicBezTo>
                    <a:pt x="291717" y="29711"/>
                    <a:pt x="290471" y="28621"/>
                    <a:pt x="289225" y="27531"/>
                  </a:cubicBezTo>
                  <a:cubicBezTo>
                    <a:pt x="285410" y="24105"/>
                    <a:pt x="282373" y="20057"/>
                    <a:pt x="278714" y="16475"/>
                  </a:cubicBezTo>
                  <a:cubicBezTo>
                    <a:pt x="270539" y="8534"/>
                    <a:pt x="259327" y="3317"/>
                    <a:pt x="248193" y="1370"/>
                  </a:cubicBezTo>
                  <a:cubicBezTo>
                    <a:pt x="238772" y="-265"/>
                    <a:pt x="228261" y="-654"/>
                    <a:pt x="219151" y="2850"/>
                  </a:cubicBezTo>
                  <a:cubicBezTo>
                    <a:pt x="215103" y="4407"/>
                    <a:pt x="211054" y="6198"/>
                    <a:pt x="207083" y="8066"/>
                  </a:cubicBezTo>
                  <a:cubicBezTo>
                    <a:pt x="189798" y="16086"/>
                    <a:pt x="173136" y="25740"/>
                    <a:pt x="157019" y="35862"/>
                  </a:cubicBezTo>
                  <a:cubicBezTo>
                    <a:pt x="148455" y="41234"/>
                    <a:pt x="139735" y="46918"/>
                    <a:pt x="131949" y="53536"/>
                  </a:cubicBezTo>
                  <a:cubicBezTo>
                    <a:pt x="115442" y="67629"/>
                    <a:pt x="108902" y="93945"/>
                    <a:pt x="115053" y="114344"/>
                  </a:cubicBezTo>
                  <a:cubicBezTo>
                    <a:pt x="116922" y="120651"/>
                    <a:pt x="118713" y="126724"/>
                    <a:pt x="119725" y="133264"/>
                  </a:cubicBezTo>
                  <a:cubicBezTo>
                    <a:pt x="118946" y="128359"/>
                    <a:pt x="119647" y="132875"/>
                    <a:pt x="119725" y="133809"/>
                  </a:cubicBezTo>
                  <a:cubicBezTo>
                    <a:pt x="119880" y="135133"/>
                    <a:pt x="119958" y="136456"/>
                    <a:pt x="120036" y="137780"/>
                  </a:cubicBezTo>
                  <a:cubicBezTo>
                    <a:pt x="120192" y="140427"/>
                    <a:pt x="120270" y="143075"/>
                    <a:pt x="120192" y="145800"/>
                  </a:cubicBezTo>
                  <a:cubicBezTo>
                    <a:pt x="120192" y="148447"/>
                    <a:pt x="120036" y="151094"/>
                    <a:pt x="119803" y="153741"/>
                  </a:cubicBezTo>
                  <a:cubicBezTo>
                    <a:pt x="119725" y="155065"/>
                    <a:pt x="119569" y="156388"/>
                    <a:pt x="119413" y="157712"/>
                  </a:cubicBezTo>
                  <a:cubicBezTo>
                    <a:pt x="120036" y="152496"/>
                    <a:pt x="119180" y="158491"/>
                    <a:pt x="119024" y="159503"/>
                  </a:cubicBezTo>
                  <a:cubicBezTo>
                    <a:pt x="118090" y="164719"/>
                    <a:pt x="116610" y="169858"/>
                    <a:pt x="114897" y="174919"/>
                  </a:cubicBezTo>
                  <a:lnTo>
                    <a:pt x="113496" y="178656"/>
                  </a:lnTo>
                  <a:cubicBezTo>
                    <a:pt x="111861" y="182939"/>
                    <a:pt x="115053" y="175153"/>
                    <a:pt x="113262" y="179279"/>
                  </a:cubicBezTo>
                  <a:cubicBezTo>
                    <a:pt x="112017" y="182160"/>
                    <a:pt x="110537" y="184963"/>
                    <a:pt x="109058" y="187688"/>
                  </a:cubicBezTo>
                  <a:cubicBezTo>
                    <a:pt x="106722" y="191892"/>
                    <a:pt x="104075" y="195941"/>
                    <a:pt x="101194" y="199756"/>
                  </a:cubicBezTo>
                  <a:cubicBezTo>
                    <a:pt x="104153" y="195785"/>
                    <a:pt x="101739" y="199055"/>
                    <a:pt x="101116" y="199834"/>
                  </a:cubicBezTo>
                  <a:cubicBezTo>
                    <a:pt x="100338" y="200768"/>
                    <a:pt x="99637" y="201625"/>
                    <a:pt x="98858" y="202559"/>
                  </a:cubicBezTo>
                  <a:cubicBezTo>
                    <a:pt x="97068" y="204661"/>
                    <a:pt x="95121" y="206608"/>
                    <a:pt x="93175" y="208554"/>
                  </a:cubicBezTo>
                  <a:cubicBezTo>
                    <a:pt x="91540" y="210189"/>
                    <a:pt x="89749" y="211747"/>
                    <a:pt x="87958" y="213304"/>
                  </a:cubicBezTo>
                  <a:cubicBezTo>
                    <a:pt x="87102" y="214082"/>
                    <a:pt x="86167" y="214783"/>
                    <a:pt x="85233" y="215562"/>
                  </a:cubicBezTo>
                  <a:cubicBezTo>
                    <a:pt x="89126" y="212447"/>
                    <a:pt x="85934" y="215017"/>
                    <a:pt x="85155" y="215639"/>
                  </a:cubicBezTo>
                  <a:cubicBezTo>
                    <a:pt x="81029" y="218676"/>
                    <a:pt x="76668" y="221323"/>
                    <a:pt x="72230" y="223737"/>
                  </a:cubicBezTo>
                  <a:cubicBezTo>
                    <a:pt x="70128" y="224827"/>
                    <a:pt x="68026" y="225839"/>
                    <a:pt x="65846" y="226851"/>
                  </a:cubicBezTo>
                  <a:cubicBezTo>
                    <a:pt x="62031" y="228564"/>
                    <a:pt x="69661" y="225294"/>
                    <a:pt x="65768" y="226851"/>
                  </a:cubicBezTo>
                  <a:cubicBezTo>
                    <a:pt x="64678" y="227318"/>
                    <a:pt x="63588" y="227708"/>
                    <a:pt x="62420" y="228097"/>
                  </a:cubicBezTo>
                  <a:cubicBezTo>
                    <a:pt x="59461" y="229187"/>
                    <a:pt x="56503" y="229966"/>
                    <a:pt x="53388" y="230666"/>
                  </a:cubicBezTo>
                  <a:cubicBezTo>
                    <a:pt x="45369" y="232457"/>
                    <a:pt x="37739" y="234559"/>
                    <a:pt x="30653" y="238997"/>
                  </a:cubicBezTo>
                  <a:cubicBezTo>
                    <a:pt x="19052" y="246316"/>
                    <a:pt x="10643" y="256983"/>
                    <a:pt x="5427" y="269518"/>
                  </a:cubicBezTo>
                  <a:cubicBezTo>
                    <a:pt x="1456" y="279095"/>
                    <a:pt x="1300" y="290462"/>
                    <a:pt x="755" y="300662"/>
                  </a:cubicBezTo>
                  <a:cubicBezTo>
                    <a:pt x="-335" y="320438"/>
                    <a:pt x="-257" y="340448"/>
                    <a:pt x="1067" y="360224"/>
                  </a:cubicBezTo>
                  <a:cubicBezTo>
                    <a:pt x="1923" y="372838"/>
                    <a:pt x="3247" y="384439"/>
                    <a:pt x="10021" y="395650"/>
                  </a:cubicBezTo>
                  <a:cubicBezTo>
                    <a:pt x="16171" y="405850"/>
                    <a:pt x="25904" y="415115"/>
                    <a:pt x="36882" y="419865"/>
                  </a:cubicBezTo>
                  <a:cubicBezTo>
                    <a:pt x="43344" y="422668"/>
                    <a:pt x="49729" y="424147"/>
                    <a:pt x="56503" y="425704"/>
                  </a:cubicBezTo>
                  <a:cubicBezTo>
                    <a:pt x="58294" y="426171"/>
                    <a:pt x="60162" y="426872"/>
                    <a:pt x="61875" y="427495"/>
                  </a:cubicBezTo>
                  <a:cubicBezTo>
                    <a:pt x="63199" y="427962"/>
                    <a:pt x="70128" y="430843"/>
                    <a:pt x="64834" y="428507"/>
                  </a:cubicBezTo>
                  <a:cubicBezTo>
                    <a:pt x="69194" y="430376"/>
                    <a:pt x="73320" y="432634"/>
                    <a:pt x="77369" y="435047"/>
                  </a:cubicBezTo>
                  <a:cubicBezTo>
                    <a:pt x="79238" y="436137"/>
                    <a:pt x="81029" y="437305"/>
                    <a:pt x="82819" y="438551"/>
                  </a:cubicBezTo>
                  <a:cubicBezTo>
                    <a:pt x="83676" y="439174"/>
                    <a:pt x="84532" y="439797"/>
                    <a:pt x="85467" y="440420"/>
                  </a:cubicBezTo>
                  <a:cubicBezTo>
                    <a:pt x="88581" y="442677"/>
                    <a:pt x="82196" y="437850"/>
                    <a:pt x="85233" y="440186"/>
                  </a:cubicBezTo>
                  <a:cubicBezTo>
                    <a:pt x="88814" y="443067"/>
                    <a:pt x="92240" y="446181"/>
                    <a:pt x="95433" y="449451"/>
                  </a:cubicBezTo>
                  <a:cubicBezTo>
                    <a:pt x="96912" y="450931"/>
                    <a:pt x="98313" y="452566"/>
                    <a:pt x="99715" y="454123"/>
                  </a:cubicBezTo>
                  <a:cubicBezTo>
                    <a:pt x="100416" y="454901"/>
                    <a:pt x="101038" y="455758"/>
                    <a:pt x="101739" y="456536"/>
                  </a:cubicBezTo>
                  <a:cubicBezTo>
                    <a:pt x="104153" y="459495"/>
                    <a:pt x="99248" y="453188"/>
                    <a:pt x="101506" y="456225"/>
                  </a:cubicBezTo>
                  <a:cubicBezTo>
                    <a:pt x="104231" y="459884"/>
                    <a:pt x="106722" y="463699"/>
                    <a:pt x="108980" y="467670"/>
                  </a:cubicBezTo>
                  <a:cubicBezTo>
                    <a:pt x="109992" y="469461"/>
                    <a:pt x="111004" y="471330"/>
                    <a:pt x="111939" y="473276"/>
                  </a:cubicBezTo>
                  <a:cubicBezTo>
                    <a:pt x="112562" y="474522"/>
                    <a:pt x="115442" y="481218"/>
                    <a:pt x="113107" y="475690"/>
                  </a:cubicBezTo>
                  <a:cubicBezTo>
                    <a:pt x="114820" y="479894"/>
                    <a:pt x="116299" y="484254"/>
                    <a:pt x="117467" y="488692"/>
                  </a:cubicBezTo>
                  <a:cubicBezTo>
                    <a:pt x="118557" y="492819"/>
                    <a:pt x="119413" y="496945"/>
                    <a:pt x="119958" y="501150"/>
                  </a:cubicBezTo>
                  <a:cubicBezTo>
                    <a:pt x="119024" y="494999"/>
                    <a:pt x="119958" y="502318"/>
                    <a:pt x="120114" y="503797"/>
                  </a:cubicBezTo>
                  <a:cubicBezTo>
                    <a:pt x="120270" y="506289"/>
                    <a:pt x="120348" y="508858"/>
                    <a:pt x="120348" y="511349"/>
                  </a:cubicBezTo>
                  <a:cubicBezTo>
                    <a:pt x="120348" y="515710"/>
                    <a:pt x="120036" y="520070"/>
                    <a:pt x="119569" y="524430"/>
                  </a:cubicBezTo>
                  <a:cubicBezTo>
                    <a:pt x="120270" y="518357"/>
                    <a:pt x="119258" y="525909"/>
                    <a:pt x="118946" y="527311"/>
                  </a:cubicBezTo>
                  <a:cubicBezTo>
                    <a:pt x="118635" y="528946"/>
                    <a:pt x="118323" y="530659"/>
                    <a:pt x="117856" y="532216"/>
                  </a:cubicBezTo>
                  <a:cubicBezTo>
                    <a:pt x="115832" y="539067"/>
                    <a:pt x="114041" y="545374"/>
                    <a:pt x="113185" y="552537"/>
                  </a:cubicBezTo>
                  <a:cubicBezTo>
                    <a:pt x="111783" y="564138"/>
                    <a:pt x="115365" y="576128"/>
                    <a:pt x="120348" y="586406"/>
                  </a:cubicBezTo>
                  <a:cubicBezTo>
                    <a:pt x="125876" y="597851"/>
                    <a:pt x="135452" y="605014"/>
                    <a:pt x="145574" y="611944"/>
                  </a:cubicBezTo>
                  <a:cubicBezTo>
                    <a:pt x="161847" y="623078"/>
                    <a:pt x="179054" y="632888"/>
                    <a:pt x="196572" y="641920"/>
                  </a:cubicBezTo>
                  <a:cubicBezTo>
                    <a:pt x="205370" y="646435"/>
                    <a:pt x="214791" y="651886"/>
                    <a:pt x="224602" y="653910"/>
                  </a:cubicBezTo>
                  <a:cubicBezTo>
                    <a:pt x="246013" y="658270"/>
                    <a:pt x="267891" y="650640"/>
                    <a:pt x="282685" y="634912"/>
                  </a:cubicBezTo>
                  <a:lnTo>
                    <a:pt x="287434" y="629774"/>
                  </a:lnTo>
                  <a:cubicBezTo>
                    <a:pt x="288914" y="628216"/>
                    <a:pt x="290549" y="626893"/>
                    <a:pt x="292184" y="625491"/>
                  </a:cubicBezTo>
                  <a:cubicBezTo>
                    <a:pt x="293118" y="624635"/>
                    <a:pt x="294130" y="623856"/>
                    <a:pt x="295142" y="623078"/>
                  </a:cubicBezTo>
                  <a:cubicBezTo>
                    <a:pt x="291249" y="626192"/>
                    <a:pt x="295765" y="622688"/>
                    <a:pt x="296544" y="622143"/>
                  </a:cubicBezTo>
                  <a:cubicBezTo>
                    <a:pt x="300593" y="619263"/>
                    <a:pt x="304953" y="616771"/>
                    <a:pt x="309391" y="614513"/>
                  </a:cubicBezTo>
                  <a:cubicBezTo>
                    <a:pt x="310481" y="613968"/>
                    <a:pt x="311649" y="613423"/>
                    <a:pt x="312739" y="612878"/>
                  </a:cubicBezTo>
                  <a:cubicBezTo>
                    <a:pt x="313595" y="612489"/>
                    <a:pt x="317566" y="610854"/>
                    <a:pt x="313050" y="612722"/>
                  </a:cubicBezTo>
                  <a:cubicBezTo>
                    <a:pt x="315775" y="611632"/>
                    <a:pt x="318500" y="610698"/>
                    <a:pt x="321225" y="609764"/>
                  </a:cubicBezTo>
                  <a:cubicBezTo>
                    <a:pt x="325975" y="608206"/>
                    <a:pt x="330880" y="607116"/>
                    <a:pt x="335785" y="606338"/>
                  </a:cubicBezTo>
                  <a:cubicBezTo>
                    <a:pt x="336797" y="606182"/>
                    <a:pt x="341157" y="605637"/>
                    <a:pt x="336019" y="606260"/>
                  </a:cubicBezTo>
                  <a:cubicBezTo>
                    <a:pt x="337264" y="606104"/>
                    <a:pt x="338510" y="606026"/>
                    <a:pt x="339756" y="605871"/>
                  </a:cubicBezTo>
                  <a:cubicBezTo>
                    <a:pt x="342715" y="605637"/>
                    <a:pt x="345673" y="605559"/>
                    <a:pt x="348632" y="605559"/>
                  </a:cubicBezTo>
                  <a:cubicBezTo>
                    <a:pt x="351201" y="605559"/>
                    <a:pt x="353771" y="605637"/>
                    <a:pt x="356340" y="605871"/>
                  </a:cubicBezTo>
                  <a:cubicBezTo>
                    <a:pt x="357586" y="605949"/>
                    <a:pt x="358909" y="606104"/>
                    <a:pt x="360155" y="606182"/>
                  </a:cubicBezTo>
                  <a:cubicBezTo>
                    <a:pt x="364593" y="606649"/>
                    <a:pt x="356029" y="605559"/>
                    <a:pt x="360389" y="606182"/>
                  </a:cubicBezTo>
                  <a:cubicBezTo>
                    <a:pt x="365761" y="606961"/>
                    <a:pt x="370978" y="608284"/>
                    <a:pt x="376194" y="609919"/>
                  </a:cubicBezTo>
                  <a:cubicBezTo>
                    <a:pt x="378530" y="610620"/>
                    <a:pt x="380866" y="611477"/>
                    <a:pt x="383124" y="612411"/>
                  </a:cubicBezTo>
                  <a:cubicBezTo>
                    <a:pt x="387095" y="613968"/>
                    <a:pt x="379464" y="610776"/>
                    <a:pt x="383357" y="612489"/>
                  </a:cubicBezTo>
                  <a:cubicBezTo>
                    <a:pt x="384447" y="612956"/>
                    <a:pt x="385537" y="613501"/>
                    <a:pt x="386705" y="614046"/>
                  </a:cubicBezTo>
                  <a:cubicBezTo>
                    <a:pt x="391455" y="616382"/>
                    <a:pt x="395970" y="619107"/>
                    <a:pt x="400331" y="622065"/>
                  </a:cubicBezTo>
                  <a:cubicBezTo>
                    <a:pt x="401343" y="622766"/>
                    <a:pt x="402277" y="623467"/>
                    <a:pt x="403289" y="624168"/>
                  </a:cubicBezTo>
                  <a:cubicBezTo>
                    <a:pt x="406715" y="626659"/>
                    <a:pt x="400175" y="621676"/>
                    <a:pt x="403445" y="624323"/>
                  </a:cubicBezTo>
                  <a:cubicBezTo>
                    <a:pt x="405314" y="625803"/>
                    <a:pt x="407104" y="627438"/>
                    <a:pt x="408895" y="629073"/>
                  </a:cubicBezTo>
                  <a:cubicBezTo>
                    <a:pt x="410764" y="630786"/>
                    <a:pt x="412399" y="632732"/>
                    <a:pt x="414112" y="634523"/>
                  </a:cubicBezTo>
                  <a:cubicBezTo>
                    <a:pt x="419718" y="640518"/>
                    <a:pt x="425946" y="645813"/>
                    <a:pt x="433499" y="649083"/>
                  </a:cubicBezTo>
                  <a:cubicBezTo>
                    <a:pt x="445567" y="654377"/>
                    <a:pt x="457713" y="656168"/>
                    <a:pt x="470794" y="654299"/>
                  </a:cubicBezTo>
                  <a:cubicBezTo>
                    <a:pt x="480760" y="652898"/>
                    <a:pt x="490258" y="647370"/>
                    <a:pt x="499134" y="642854"/>
                  </a:cubicBezTo>
                  <a:cubicBezTo>
                    <a:pt x="516809" y="633900"/>
                    <a:pt x="534015" y="623934"/>
                    <a:pt x="550444" y="612878"/>
                  </a:cubicBezTo>
                  <a:cubicBezTo>
                    <a:pt x="560488" y="606104"/>
                    <a:pt x="569442" y="599486"/>
                    <a:pt x="575748" y="588819"/>
                  </a:cubicBezTo>
                  <a:cubicBezTo>
                    <a:pt x="581510" y="579009"/>
                    <a:pt x="584469" y="567019"/>
                    <a:pt x="584313" y="555651"/>
                  </a:cubicBezTo>
                  <a:cubicBezTo>
                    <a:pt x="584157" y="547865"/>
                    <a:pt x="581899" y="540702"/>
                    <a:pt x="579719" y="533384"/>
                  </a:cubicBezTo>
                  <a:cubicBezTo>
                    <a:pt x="578707" y="530114"/>
                    <a:pt x="578084" y="526766"/>
                    <a:pt x="577539" y="523418"/>
                  </a:cubicBezTo>
                  <a:cubicBezTo>
                    <a:pt x="576760" y="518902"/>
                    <a:pt x="578006" y="527466"/>
                    <a:pt x="577461" y="522873"/>
                  </a:cubicBezTo>
                  <a:cubicBezTo>
                    <a:pt x="577305" y="521549"/>
                    <a:pt x="577228" y="520225"/>
                    <a:pt x="577072" y="518902"/>
                  </a:cubicBezTo>
                  <a:cubicBezTo>
                    <a:pt x="576838" y="515787"/>
                    <a:pt x="576760" y="512673"/>
                    <a:pt x="576760" y="509636"/>
                  </a:cubicBezTo>
                  <a:cubicBezTo>
                    <a:pt x="576760" y="506989"/>
                    <a:pt x="576916" y="504342"/>
                    <a:pt x="577150" y="501695"/>
                  </a:cubicBezTo>
                  <a:cubicBezTo>
                    <a:pt x="577228" y="500371"/>
                    <a:pt x="577383" y="499048"/>
                    <a:pt x="577539" y="497724"/>
                  </a:cubicBezTo>
                  <a:cubicBezTo>
                    <a:pt x="576916" y="502707"/>
                    <a:pt x="577539" y="498191"/>
                    <a:pt x="577695" y="497257"/>
                  </a:cubicBezTo>
                  <a:cubicBezTo>
                    <a:pt x="578629" y="491573"/>
                    <a:pt x="580186" y="486045"/>
                    <a:pt x="582055" y="480595"/>
                  </a:cubicBezTo>
                  <a:lnTo>
                    <a:pt x="583456" y="476858"/>
                  </a:lnTo>
                  <a:cubicBezTo>
                    <a:pt x="585091" y="472575"/>
                    <a:pt x="581899" y="480361"/>
                    <a:pt x="583690" y="476235"/>
                  </a:cubicBezTo>
                  <a:cubicBezTo>
                    <a:pt x="584780" y="473743"/>
                    <a:pt x="586026" y="471408"/>
                    <a:pt x="587271" y="469072"/>
                  </a:cubicBezTo>
                  <a:cubicBezTo>
                    <a:pt x="589763" y="464400"/>
                    <a:pt x="592644" y="460040"/>
                    <a:pt x="595758" y="455836"/>
                  </a:cubicBezTo>
                  <a:cubicBezTo>
                    <a:pt x="592799" y="459806"/>
                    <a:pt x="595291" y="456536"/>
                    <a:pt x="595914" y="455758"/>
                  </a:cubicBezTo>
                  <a:cubicBezTo>
                    <a:pt x="596692" y="454823"/>
                    <a:pt x="597393" y="453967"/>
                    <a:pt x="598172" y="453033"/>
                  </a:cubicBezTo>
                  <a:cubicBezTo>
                    <a:pt x="599729" y="451242"/>
                    <a:pt x="601364" y="449529"/>
                    <a:pt x="602999" y="447894"/>
                  </a:cubicBezTo>
                  <a:cubicBezTo>
                    <a:pt x="604634" y="446259"/>
                    <a:pt x="606425" y="444624"/>
                    <a:pt x="608138" y="443067"/>
                  </a:cubicBezTo>
                  <a:cubicBezTo>
                    <a:pt x="608994" y="442288"/>
                    <a:pt x="609929" y="441510"/>
                    <a:pt x="610863" y="440809"/>
                  </a:cubicBezTo>
                  <a:cubicBezTo>
                    <a:pt x="612342" y="439641"/>
                    <a:pt x="612109" y="439797"/>
                    <a:pt x="610006" y="441432"/>
                  </a:cubicBezTo>
                  <a:lnTo>
                    <a:pt x="611875" y="440030"/>
                  </a:lnTo>
                  <a:cubicBezTo>
                    <a:pt x="615690" y="437227"/>
                    <a:pt x="619661" y="434736"/>
                    <a:pt x="623788" y="432478"/>
                  </a:cubicBezTo>
                  <a:cubicBezTo>
                    <a:pt x="625890" y="431310"/>
                    <a:pt x="627992" y="430298"/>
                    <a:pt x="630094" y="429286"/>
                  </a:cubicBezTo>
                  <a:cubicBezTo>
                    <a:pt x="631029" y="428818"/>
                    <a:pt x="634844" y="427261"/>
                    <a:pt x="630172" y="429208"/>
                  </a:cubicBezTo>
                  <a:cubicBezTo>
                    <a:pt x="631651" y="428585"/>
                    <a:pt x="633131" y="428040"/>
                    <a:pt x="634610" y="427495"/>
                  </a:cubicBezTo>
                  <a:cubicBezTo>
                    <a:pt x="639749" y="425626"/>
                    <a:pt x="645043" y="424536"/>
                    <a:pt x="650338" y="423368"/>
                  </a:cubicBezTo>
                  <a:cubicBezTo>
                    <a:pt x="670737" y="418697"/>
                    <a:pt x="688722" y="399777"/>
                    <a:pt x="693472" y="379611"/>
                  </a:cubicBezTo>
                  <a:cubicBezTo>
                    <a:pt x="695341" y="371670"/>
                    <a:pt x="695574" y="363105"/>
                    <a:pt x="695963" y="355008"/>
                  </a:cubicBezTo>
                  <a:cubicBezTo>
                    <a:pt x="696898" y="337178"/>
                    <a:pt x="696898" y="319270"/>
                    <a:pt x="696041" y="301441"/>
                  </a:cubicBezTo>
                  <a:cubicBezTo>
                    <a:pt x="695652" y="293343"/>
                    <a:pt x="695029" y="285090"/>
                    <a:pt x="693628" y="276993"/>
                  </a:cubicBezTo>
                  <a:cubicBezTo>
                    <a:pt x="691915" y="267338"/>
                    <a:pt x="680314" y="262044"/>
                    <a:pt x="671593" y="264457"/>
                  </a:cubicBezTo>
                  <a:cubicBezTo>
                    <a:pt x="661550" y="267260"/>
                    <a:pt x="657423" y="276915"/>
                    <a:pt x="659058" y="286492"/>
                  </a:cubicBezTo>
                  <a:lnTo>
                    <a:pt x="659292" y="287893"/>
                  </a:lnTo>
                  <a:cubicBezTo>
                    <a:pt x="658046" y="278939"/>
                    <a:pt x="659058" y="286414"/>
                    <a:pt x="659292" y="288594"/>
                  </a:cubicBezTo>
                  <a:cubicBezTo>
                    <a:pt x="659992" y="295757"/>
                    <a:pt x="660304" y="302920"/>
                    <a:pt x="660537" y="310005"/>
                  </a:cubicBezTo>
                  <a:cubicBezTo>
                    <a:pt x="661082" y="328691"/>
                    <a:pt x="661082" y="347611"/>
                    <a:pt x="659369" y="366220"/>
                  </a:cubicBezTo>
                  <a:cubicBezTo>
                    <a:pt x="659214" y="367932"/>
                    <a:pt x="659058" y="369723"/>
                    <a:pt x="658824" y="371436"/>
                  </a:cubicBezTo>
                  <a:cubicBezTo>
                    <a:pt x="658513" y="373616"/>
                    <a:pt x="659681" y="365207"/>
                    <a:pt x="659214" y="368322"/>
                  </a:cubicBezTo>
                  <a:cubicBezTo>
                    <a:pt x="659214" y="368555"/>
                    <a:pt x="659136" y="368711"/>
                    <a:pt x="659136" y="368945"/>
                  </a:cubicBezTo>
                  <a:cubicBezTo>
                    <a:pt x="658824" y="370813"/>
                    <a:pt x="658279" y="372604"/>
                    <a:pt x="657657" y="374395"/>
                  </a:cubicBezTo>
                  <a:cubicBezTo>
                    <a:pt x="656333" y="378210"/>
                    <a:pt x="659447" y="370657"/>
                    <a:pt x="657579" y="374395"/>
                  </a:cubicBezTo>
                  <a:cubicBezTo>
                    <a:pt x="657034" y="375485"/>
                    <a:pt x="656411" y="376497"/>
                    <a:pt x="655866" y="377509"/>
                  </a:cubicBezTo>
                  <a:cubicBezTo>
                    <a:pt x="655243" y="378521"/>
                    <a:pt x="654542" y="379533"/>
                    <a:pt x="653841" y="380468"/>
                  </a:cubicBezTo>
                  <a:cubicBezTo>
                    <a:pt x="656644" y="376575"/>
                    <a:pt x="654231" y="379845"/>
                    <a:pt x="653530" y="380624"/>
                  </a:cubicBezTo>
                  <a:cubicBezTo>
                    <a:pt x="652751" y="381558"/>
                    <a:pt x="651817" y="382414"/>
                    <a:pt x="650961" y="383271"/>
                  </a:cubicBezTo>
                  <a:cubicBezTo>
                    <a:pt x="650182" y="384049"/>
                    <a:pt x="645822" y="387397"/>
                    <a:pt x="649948" y="384361"/>
                  </a:cubicBezTo>
                  <a:cubicBezTo>
                    <a:pt x="648080" y="385762"/>
                    <a:pt x="645978" y="386930"/>
                    <a:pt x="643953" y="388020"/>
                  </a:cubicBezTo>
                  <a:cubicBezTo>
                    <a:pt x="640294" y="389889"/>
                    <a:pt x="647768" y="386619"/>
                    <a:pt x="644031" y="387942"/>
                  </a:cubicBezTo>
                  <a:cubicBezTo>
                    <a:pt x="643019" y="388332"/>
                    <a:pt x="641929" y="388565"/>
                    <a:pt x="640839" y="388877"/>
                  </a:cubicBezTo>
                  <a:cubicBezTo>
                    <a:pt x="638425" y="389499"/>
                    <a:pt x="636012" y="389967"/>
                    <a:pt x="633598" y="390512"/>
                  </a:cubicBezTo>
                  <a:cubicBezTo>
                    <a:pt x="624644" y="392536"/>
                    <a:pt x="615924" y="396351"/>
                    <a:pt x="607749" y="400478"/>
                  </a:cubicBezTo>
                  <a:cubicBezTo>
                    <a:pt x="566094" y="421655"/>
                    <a:pt x="540011" y="467281"/>
                    <a:pt x="540789" y="513685"/>
                  </a:cubicBezTo>
                  <a:cubicBezTo>
                    <a:pt x="540945" y="523651"/>
                    <a:pt x="542269" y="534007"/>
                    <a:pt x="545149" y="543583"/>
                  </a:cubicBezTo>
                  <a:lnTo>
                    <a:pt x="547407" y="550980"/>
                  </a:lnTo>
                  <a:cubicBezTo>
                    <a:pt x="547797" y="552381"/>
                    <a:pt x="548186" y="553783"/>
                    <a:pt x="548420" y="555184"/>
                  </a:cubicBezTo>
                  <a:cubicBezTo>
                    <a:pt x="547407" y="549734"/>
                    <a:pt x="548186" y="553238"/>
                    <a:pt x="548264" y="554561"/>
                  </a:cubicBezTo>
                  <a:cubicBezTo>
                    <a:pt x="548342" y="555963"/>
                    <a:pt x="548342" y="557442"/>
                    <a:pt x="548264" y="558844"/>
                  </a:cubicBezTo>
                  <a:cubicBezTo>
                    <a:pt x="548264" y="559934"/>
                    <a:pt x="548108" y="561024"/>
                    <a:pt x="547952" y="562114"/>
                  </a:cubicBezTo>
                  <a:cubicBezTo>
                    <a:pt x="548575" y="556664"/>
                    <a:pt x="548108" y="560479"/>
                    <a:pt x="547875" y="561724"/>
                  </a:cubicBezTo>
                  <a:cubicBezTo>
                    <a:pt x="547407" y="563904"/>
                    <a:pt x="546784" y="566007"/>
                    <a:pt x="546006" y="568109"/>
                  </a:cubicBezTo>
                  <a:cubicBezTo>
                    <a:pt x="544682" y="571846"/>
                    <a:pt x="547797" y="564294"/>
                    <a:pt x="546084" y="567875"/>
                  </a:cubicBezTo>
                  <a:cubicBezTo>
                    <a:pt x="545617" y="568887"/>
                    <a:pt x="545072" y="569822"/>
                    <a:pt x="544604" y="570756"/>
                  </a:cubicBezTo>
                  <a:cubicBezTo>
                    <a:pt x="544059" y="571690"/>
                    <a:pt x="543514" y="572625"/>
                    <a:pt x="542892" y="573481"/>
                  </a:cubicBezTo>
                  <a:cubicBezTo>
                    <a:pt x="541801" y="575038"/>
                    <a:pt x="542113" y="574649"/>
                    <a:pt x="543826" y="572391"/>
                  </a:cubicBezTo>
                  <a:cubicBezTo>
                    <a:pt x="543359" y="572936"/>
                    <a:pt x="542969" y="573481"/>
                    <a:pt x="542502" y="573948"/>
                  </a:cubicBezTo>
                  <a:cubicBezTo>
                    <a:pt x="541490" y="575116"/>
                    <a:pt x="540322" y="576206"/>
                    <a:pt x="539076" y="577141"/>
                  </a:cubicBezTo>
                  <a:cubicBezTo>
                    <a:pt x="537831" y="578153"/>
                    <a:pt x="535651" y="579788"/>
                    <a:pt x="541412" y="575350"/>
                  </a:cubicBezTo>
                  <a:lnTo>
                    <a:pt x="539310" y="576985"/>
                  </a:lnTo>
                  <a:cubicBezTo>
                    <a:pt x="525295" y="587340"/>
                    <a:pt x="510035" y="596216"/>
                    <a:pt x="494774" y="604625"/>
                  </a:cubicBezTo>
                  <a:cubicBezTo>
                    <a:pt x="487611" y="608596"/>
                    <a:pt x="480370" y="612411"/>
                    <a:pt x="472974" y="615915"/>
                  </a:cubicBezTo>
                  <a:cubicBezTo>
                    <a:pt x="471027" y="616849"/>
                    <a:pt x="469158" y="617705"/>
                    <a:pt x="467212" y="618562"/>
                  </a:cubicBezTo>
                  <a:cubicBezTo>
                    <a:pt x="463864" y="620041"/>
                    <a:pt x="471884" y="616615"/>
                    <a:pt x="469470" y="617627"/>
                  </a:cubicBezTo>
                  <a:cubicBezTo>
                    <a:pt x="469081" y="617783"/>
                    <a:pt x="468769" y="617939"/>
                    <a:pt x="468380" y="618095"/>
                  </a:cubicBezTo>
                  <a:cubicBezTo>
                    <a:pt x="467991" y="618250"/>
                    <a:pt x="467601" y="618406"/>
                    <a:pt x="467212" y="618484"/>
                  </a:cubicBezTo>
                  <a:cubicBezTo>
                    <a:pt x="465655" y="619029"/>
                    <a:pt x="458803" y="619963"/>
                    <a:pt x="464876" y="619263"/>
                  </a:cubicBezTo>
                  <a:cubicBezTo>
                    <a:pt x="462774" y="619496"/>
                    <a:pt x="460594" y="619496"/>
                    <a:pt x="458414" y="619418"/>
                  </a:cubicBezTo>
                  <a:cubicBezTo>
                    <a:pt x="457246" y="619340"/>
                    <a:pt x="453275" y="618873"/>
                    <a:pt x="458803" y="619652"/>
                  </a:cubicBezTo>
                  <a:cubicBezTo>
                    <a:pt x="457324" y="619418"/>
                    <a:pt x="455922" y="619107"/>
                    <a:pt x="454443" y="618795"/>
                  </a:cubicBezTo>
                  <a:cubicBezTo>
                    <a:pt x="452263" y="618328"/>
                    <a:pt x="450239" y="617550"/>
                    <a:pt x="448136" y="616771"/>
                  </a:cubicBezTo>
                  <a:cubicBezTo>
                    <a:pt x="453431" y="618795"/>
                    <a:pt x="446968" y="615992"/>
                    <a:pt x="445645" y="615214"/>
                  </a:cubicBezTo>
                  <a:cubicBezTo>
                    <a:pt x="444711" y="614669"/>
                    <a:pt x="443854" y="614046"/>
                    <a:pt x="442998" y="613423"/>
                  </a:cubicBezTo>
                  <a:cubicBezTo>
                    <a:pt x="447202" y="616460"/>
                    <a:pt x="444399" y="614435"/>
                    <a:pt x="443465" y="613579"/>
                  </a:cubicBezTo>
                  <a:cubicBezTo>
                    <a:pt x="442608" y="612800"/>
                    <a:pt x="441830" y="611944"/>
                    <a:pt x="441051" y="611087"/>
                  </a:cubicBezTo>
                  <a:cubicBezTo>
                    <a:pt x="427815" y="596995"/>
                    <a:pt x="412710" y="586172"/>
                    <a:pt x="394803" y="578776"/>
                  </a:cubicBezTo>
                  <a:cubicBezTo>
                    <a:pt x="350968" y="560557"/>
                    <a:pt x="299970" y="570912"/>
                    <a:pt x="264699" y="601822"/>
                  </a:cubicBezTo>
                  <a:cubicBezTo>
                    <a:pt x="260884" y="605170"/>
                    <a:pt x="257614" y="609141"/>
                    <a:pt x="254032" y="612800"/>
                  </a:cubicBezTo>
                  <a:cubicBezTo>
                    <a:pt x="253332" y="613579"/>
                    <a:pt x="252475" y="614202"/>
                    <a:pt x="251697" y="614902"/>
                  </a:cubicBezTo>
                  <a:cubicBezTo>
                    <a:pt x="255590" y="611554"/>
                    <a:pt x="252865" y="613968"/>
                    <a:pt x="251852" y="614591"/>
                  </a:cubicBezTo>
                  <a:cubicBezTo>
                    <a:pt x="249984" y="615837"/>
                    <a:pt x="248037" y="616771"/>
                    <a:pt x="246013" y="617705"/>
                  </a:cubicBezTo>
                  <a:cubicBezTo>
                    <a:pt x="251152" y="615370"/>
                    <a:pt x="244300" y="618095"/>
                    <a:pt x="242899" y="618484"/>
                  </a:cubicBezTo>
                  <a:cubicBezTo>
                    <a:pt x="241809" y="618795"/>
                    <a:pt x="240718" y="619029"/>
                    <a:pt x="239628" y="619185"/>
                  </a:cubicBezTo>
                  <a:cubicBezTo>
                    <a:pt x="237682" y="619496"/>
                    <a:pt x="238149" y="619418"/>
                    <a:pt x="241030" y="619029"/>
                  </a:cubicBezTo>
                  <a:cubicBezTo>
                    <a:pt x="240329" y="619107"/>
                    <a:pt x="239551" y="619185"/>
                    <a:pt x="238772" y="619185"/>
                  </a:cubicBezTo>
                  <a:cubicBezTo>
                    <a:pt x="236592" y="619340"/>
                    <a:pt x="234412" y="619263"/>
                    <a:pt x="232232" y="619107"/>
                  </a:cubicBezTo>
                  <a:cubicBezTo>
                    <a:pt x="237604" y="619574"/>
                    <a:pt x="234100" y="619340"/>
                    <a:pt x="232777" y="619107"/>
                  </a:cubicBezTo>
                  <a:cubicBezTo>
                    <a:pt x="231765" y="618873"/>
                    <a:pt x="230752" y="618562"/>
                    <a:pt x="229740" y="618250"/>
                  </a:cubicBezTo>
                  <a:cubicBezTo>
                    <a:pt x="228962" y="618017"/>
                    <a:pt x="228183" y="617705"/>
                    <a:pt x="227482" y="617394"/>
                  </a:cubicBezTo>
                  <a:cubicBezTo>
                    <a:pt x="224991" y="616382"/>
                    <a:pt x="233088" y="619807"/>
                    <a:pt x="229740" y="618328"/>
                  </a:cubicBezTo>
                  <a:cubicBezTo>
                    <a:pt x="228884" y="617939"/>
                    <a:pt x="228105" y="617550"/>
                    <a:pt x="227249" y="617238"/>
                  </a:cubicBezTo>
                  <a:cubicBezTo>
                    <a:pt x="224602" y="615992"/>
                    <a:pt x="221954" y="614747"/>
                    <a:pt x="219307" y="613423"/>
                  </a:cubicBezTo>
                  <a:cubicBezTo>
                    <a:pt x="201477" y="604547"/>
                    <a:pt x="184115" y="594581"/>
                    <a:pt x="167530" y="583681"/>
                  </a:cubicBezTo>
                  <a:cubicBezTo>
                    <a:pt x="165039" y="582046"/>
                    <a:pt x="162547" y="580411"/>
                    <a:pt x="160134" y="578620"/>
                  </a:cubicBezTo>
                  <a:cubicBezTo>
                    <a:pt x="158421" y="577374"/>
                    <a:pt x="151959" y="572469"/>
                    <a:pt x="158810" y="577763"/>
                  </a:cubicBezTo>
                  <a:cubicBezTo>
                    <a:pt x="158265" y="577374"/>
                    <a:pt x="157798" y="576985"/>
                    <a:pt x="157331" y="576596"/>
                  </a:cubicBezTo>
                  <a:cubicBezTo>
                    <a:pt x="156241" y="575661"/>
                    <a:pt x="155307" y="574649"/>
                    <a:pt x="154294" y="573637"/>
                  </a:cubicBezTo>
                  <a:cubicBezTo>
                    <a:pt x="151647" y="570834"/>
                    <a:pt x="156708" y="577063"/>
                    <a:pt x="154450" y="573948"/>
                  </a:cubicBezTo>
                  <a:cubicBezTo>
                    <a:pt x="153581" y="572761"/>
                    <a:pt x="152801" y="571512"/>
                    <a:pt x="152114" y="570211"/>
                  </a:cubicBezTo>
                  <a:cubicBezTo>
                    <a:pt x="151569" y="569277"/>
                    <a:pt x="151102" y="568265"/>
                    <a:pt x="150557" y="567252"/>
                  </a:cubicBezTo>
                  <a:cubicBezTo>
                    <a:pt x="152737" y="571846"/>
                    <a:pt x="151102" y="568498"/>
                    <a:pt x="150635" y="567330"/>
                  </a:cubicBezTo>
                  <a:cubicBezTo>
                    <a:pt x="149856" y="565228"/>
                    <a:pt x="149311" y="563048"/>
                    <a:pt x="148844" y="560790"/>
                  </a:cubicBezTo>
                  <a:cubicBezTo>
                    <a:pt x="148611" y="559622"/>
                    <a:pt x="148143" y="555651"/>
                    <a:pt x="148766" y="561102"/>
                  </a:cubicBezTo>
                  <a:cubicBezTo>
                    <a:pt x="148611" y="560012"/>
                    <a:pt x="148611" y="558922"/>
                    <a:pt x="148533" y="557754"/>
                  </a:cubicBezTo>
                  <a:cubicBezTo>
                    <a:pt x="148455" y="556664"/>
                    <a:pt x="148533" y="555574"/>
                    <a:pt x="148533" y="554484"/>
                  </a:cubicBezTo>
                  <a:cubicBezTo>
                    <a:pt x="148533" y="553783"/>
                    <a:pt x="148611" y="553082"/>
                    <a:pt x="148688" y="552303"/>
                  </a:cubicBezTo>
                  <a:cubicBezTo>
                    <a:pt x="148221" y="555340"/>
                    <a:pt x="148221" y="555885"/>
                    <a:pt x="148533" y="553938"/>
                  </a:cubicBezTo>
                  <a:cubicBezTo>
                    <a:pt x="149389" y="549111"/>
                    <a:pt x="151414" y="544595"/>
                    <a:pt x="152581" y="539846"/>
                  </a:cubicBezTo>
                  <a:cubicBezTo>
                    <a:pt x="157253" y="519758"/>
                    <a:pt x="156942" y="498736"/>
                    <a:pt x="151725" y="478804"/>
                  </a:cubicBezTo>
                  <a:cubicBezTo>
                    <a:pt x="141370" y="439018"/>
                    <a:pt x="111316" y="407796"/>
                    <a:pt x="73398" y="393237"/>
                  </a:cubicBezTo>
                  <a:cubicBezTo>
                    <a:pt x="67792" y="391057"/>
                    <a:pt x="62031" y="389811"/>
                    <a:pt x="56191" y="388487"/>
                  </a:cubicBezTo>
                  <a:cubicBezTo>
                    <a:pt x="54634" y="388098"/>
                    <a:pt x="53155" y="387631"/>
                    <a:pt x="51675" y="387086"/>
                  </a:cubicBezTo>
                  <a:cubicBezTo>
                    <a:pt x="56425" y="388799"/>
                    <a:pt x="52843" y="387553"/>
                    <a:pt x="51753" y="387008"/>
                  </a:cubicBezTo>
                  <a:cubicBezTo>
                    <a:pt x="50741" y="386463"/>
                    <a:pt x="49729" y="385840"/>
                    <a:pt x="48717" y="385217"/>
                  </a:cubicBezTo>
                  <a:cubicBezTo>
                    <a:pt x="47860" y="384672"/>
                    <a:pt x="44668" y="382181"/>
                    <a:pt x="48483" y="385217"/>
                  </a:cubicBezTo>
                  <a:cubicBezTo>
                    <a:pt x="47549" y="384439"/>
                    <a:pt x="46615" y="383660"/>
                    <a:pt x="45758" y="382804"/>
                  </a:cubicBezTo>
                  <a:lnTo>
                    <a:pt x="43189" y="380234"/>
                  </a:lnTo>
                  <a:cubicBezTo>
                    <a:pt x="42644" y="379611"/>
                    <a:pt x="42099" y="378988"/>
                    <a:pt x="41632" y="378366"/>
                  </a:cubicBezTo>
                  <a:cubicBezTo>
                    <a:pt x="43189" y="380390"/>
                    <a:pt x="43344" y="380624"/>
                    <a:pt x="42254" y="379066"/>
                  </a:cubicBezTo>
                  <a:cubicBezTo>
                    <a:pt x="40853" y="377120"/>
                    <a:pt x="39685" y="375018"/>
                    <a:pt x="38673" y="372915"/>
                  </a:cubicBezTo>
                  <a:cubicBezTo>
                    <a:pt x="40853" y="377353"/>
                    <a:pt x="39140" y="374005"/>
                    <a:pt x="38751" y="372915"/>
                  </a:cubicBezTo>
                  <a:cubicBezTo>
                    <a:pt x="38361" y="371825"/>
                    <a:pt x="38128" y="370735"/>
                    <a:pt x="37894" y="369645"/>
                  </a:cubicBezTo>
                  <a:cubicBezTo>
                    <a:pt x="37661" y="368789"/>
                    <a:pt x="37583" y="368010"/>
                    <a:pt x="37427" y="367154"/>
                  </a:cubicBezTo>
                  <a:cubicBezTo>
                    <a:pt x="38673" y="376030"/>
                    <a:pt x="37739" y="369100"/>
                    <a:pt x="37505" y="366998"/>
                  </a:cubicBezTo>
                  <a:cubicBezTo>
                    <a:pt x="37194" y="364039"/>
                    <a:pt x="36960" y="361081"/>
                    <a:pt x="36804" y="358122"/>
                  </a:cubicBezTo>
                  <a:cubicBezTo>
                    <a:pt x="35559" y="338268"/>
                    <a:pt x="35559" y="318180"/>
                    <a:pt x="36726" y="298326"/>
                  </a:cubicBezTo>
                  <a:cubicBezTo>
                    <a:pt x="37038" y="293421"/>
                    <a:pt x="37349" y="288516"/>
                    <a:pt x="37972" y="283611"/>
                  </a:cubicBezTo>
                  <a:cubicBezTo>
                    <a:pt x="38050" y="283066"/>
                    <a:pt x="37038" y="289684"/>
                    <a:pt x="37661" y="286180"/>
                  </a:cubicBezTo>
                  <a:cubicBezTo>
                    <a:pt x="37894" y="284701"/>
                    <a:pt x="38284" y="283221"/>
                    <a:pt x="38751" y="281820"/>
                  </a:cubicBezTo>
                  <a:cubicBezTo>
                    <a:pt x="39062" y="280730"/>
                    <a:pt x="40775" y="277226"/>
                    <a:pt x="38673" y="281820"/>
                  </a:cubicBezTo>
                  <a:cubicBezTo>
                    <a:pt x="39296" y="280341"/>
                    <a:pt x="40152" y="279017"/>
                    <a:pt x="40931" y="277693"/>
                  </a:cubicBezTo>
                  <a:cubicBezTo>
                    <a:pt x="41554" y="276681"/>
                    <a:pt x="42254" y="275669"/>
                    <a:pt x="42955" y="274735"/>
                  </a:cubicBezTo>
                  <a:cubicBezTo>
                    <a:pt x="40152" y="278628"/>
                    <a:pt x="42566" y="275358"/>
                    <a:pt x="43267" y="274579"/>
                  </a:cubicBezTo>
                  <a:cubicBezTo>
                    <a:pt x="44902" y="272788"/>
                    <a:pt x="46692" y="271153"/>
                    <a:pt x="48561" y="269596"/>
                  </a:cubicBezTo>
                  <a:cubicBezTo>
                    <a:pt x="44824" y="272710"/>
                    <a:pt x="47938" y="270141"/>
                    <a:pt x="48795" y="269596"/>
                  </a:cubicBezTo>
                  <a:cubicBezTo>
                    <a:pt x="49807" y="268973"/>
                    <a:pt x="50819" y="268350"/>
                    <a:pt x="51831" y="267805"/>
                  </a:cubicBezTo>
                  <a:cubicBezTo>
                    <a:pt x="52843" y="267260"/>
                    <a:pt x="56503" y="265781"/>
                    <a:pt x="51753" y="267727"/>
                  </a:cubicBezTo>
                  <a:cubicBezTo>
                    <a:pt x="53155" y="267182"/>
                    <a:pt x="54556" y="266793"/>
                    <a:pt x="56036" y="266404"/>
                  </a:cubicBezTo>
                  <a:cubicBezTo>
                    <a:pt x="61019" y="265158"/>
                    <a:pt x="66002" y="264302"/>
                    <a:pt x="70907" y="262667"/>
                  </a:cubicBezTo>
                  <a:cubicBezTo>
                    <a:pt x="91695" y="255737"/>
                    <a:pt x="110693" y="243280"/>
                    <a:pt x="125097" y="226773"/>
                  </a:cubicBezTo>
                  <a:cubicBezTo>
                    <a:pt x="140513" y="208944"/>
                    <a:pt x="151258" y="186909"/>
                    <a:pt x="154606" y="163552"/>
                  </a:cubicBezTo>
                  <a:cubicBezTo>
                    <a:pt x="157564" y="143386"/>
                    <a:pt x="155618" y="124077"/>
                    <a:pt x="149779" y="104612"/>
                  </a:cubicBezTo>
                  <a:cubicBezTo>
                    <a:pt x="149389" y="103444"/>
                    <a:pt x="149078" y="102198"/>
                    <a:pt x="148844" y="101030"/>
                  </a:cubicBezTo>
                  <a:cubicBezTo>
                    <a:pt x="147988" y="97215"/>
                    <a:pt x="149233" y="105468"/>
                    <a:pt x="148922" y="101575"/>
                  </a:cubicBezTo>
                  <a:cubicBezTo>
                    <a:pt x="148844" y="100485"/>
                    <a:pt x="148844" y="99395"/>
                    <a:pt x="148766" y="98305"/>
                  </a:cubicBezTo>
                  <a:cubicBezTo>
                    <a:pt x="148766" y="97215"/>
                    <a:pt x="148844" y="96125"/>
                    <a:pt x="148922" y="95035"/>
                  </a:cubicBezTo>
                  <a:cubicBezTo>
                    <a:pt x="149156" y="90987"/>
                    <a:pt x="148221" y="99395"/>
                    <a:pt x="148844" y="95347"/>
                  </a:cubicBezTo>
                  <a:cubicBezTo>
                    <a:pt x="149311" y="92777"/>
                    <a:pt x="150012" y="90208"/>
                    <a:pt x="150869" y="87717"/>
                  </a:cubicBezTo>
                  <a:cubicBezTo>
                    <a:pt x="152192" y="83901"/>
                    <a:pt x="149078" y="91454"/>
                    <a:pt x="150791" y="87872"/>
                  </a:cubicBezTo>
                  <a:cubicBezTo>
                    <a:pt x="151258" y="86860"/>
                    <a:pt x="151803" y="85926"/>
                    <a:pt x="152348" y="84914"/>
                  </a:cubicBezTo>
                  <a:cubicBezTo>
                    <a:pt x="152893" y="83979"/>
                    <a:pt x="153438" y="83045"/>
                    <a:pt x="154061" y="82111"/>
                  </a:cubicBezTo>
                  <a:cubicBezTo>
                    <a:pt x="156163" y="78841"/>
                    <a:pt x="151414" y="85303"/>
                    <a:pt x="153827" y="82344"/>
                  </a:cubicBezTo>
                  <a:cubicBezTo>
                    <a:pt x="155073" y="80865"/>
                    <a:pt x="156474" y="79463"/>
                    <a:pt x="158032" y="78296"/>
                  </a:cubicBezTo>
                  <a:cubicBezTo>
                    <a:pt x="158343" y="77984"/>
                    <a:pt x="158732" y="77751"/>
                    <a:pt x="159044" y="77439"/>
                  </a:cubicBezTo>
                  <a:cubicBezTo>
                    <a:pt x="153049" y="82111"/>
                    <a:pt x="156007" y="79775"/>
                    <a:pt x="157409" y="78685"/>
                  </a:cubicBezTo>
                  <a:cubicBezTo>
                    <a:pt x="159433" y="77128"/>
                    <a:pt x="161535" y="75726"/>
                    <a:pt x="163638" y="74247"/>
                  </a:cubicBezTo>
                  <a:cubicBezTo>
                    <a:pt x="170956" y="69186"/>
                    <a:pt x="178431" y="64514"/>
                    <a:pt x="186061" y="59999"/>
                  </a:cubicBezTo>
                  <a:cubicBezTo>
                    <a:pt x="200232" y="51512"/>
                    <a:pt x="214791" y="43337"/>
                    <a:pt x="229974" y="36719"/>
                  </a:cubicBezTo>
                  <a:cubicBezTo>
                    <a:pt x="232855" y="35473"/>
                    <a:pt x="224757" y="38899"/>
                    <a:pt x="227716" y="37653"/>
                  </a:cubicBezTo>
                  <a:cubicBezTo>
                    <a:pt x="228183" y="37497"/>
                    <a:pt x="228572" y="37264"/>
                    <a:pt x="229040" y="37108"/>
                  </a:cubicBezTo>
                  <a:cubicBezTo>
                    <a:pt x="230052" y="36719"/>
                    <a:pt x="230986" y="36485"/>
                    <a:pt x="231998" y="36251"/>
                  </a:cubicBezTo>
                  <a:cubicBezTo>
                    <a:pt x="233322" y="35940"/>
                    <a:pt x="238305" y="35395"/>
                    <a:pt x="232465" y="36018"/>
                  </a:cubicBezTo>
                  <a:cubicBezTo>
                    <a:pt x="234645" y="35784"/>
                    <a:pt x="236903" y="35784"/>
                    <a:pt x="239083" y="35940"/>
                  </a:cubicBezTo>
                  <a:cubicBezTo>
                    <a:pt x="240251" y="36018"/>
                    <a:pt x="244222" y="36563"/>
                    <a:pt x="238772" y="35784"/>
                  </a:cubicBezTo>
                  <a:cubicBezTo>
                    <a:pt x="239862" y="35940"/>
                    <a:pt x="241030" y="36174"/>
                    <a:pt x="242120" y="36407"/>
                  </a:cubicBezTo>
                  <a:cubicBezTo>
                    <a:pt x="244300" y="36874"/>
                    <a:pt x="246480" y="37575"/>
                    <a:pt x="248582" y="38354"/>
                  </a:cubicBezTo>
                  <a:cubicBezTo>
                    <a:pt x="243755" y="36563"/>
                    <a:pt x="247337" y="37809"/>
                    <a:pt x="248349" y="38354"/>
                  </a:cubicBezTo>
                  <a:cubicBezTo>
                    <a:pt x="249672" y="38977"/>
                    <a:pt x="250918" y="39755"/>
                    <a:pt x="252164" y="40534"/>
                  </a:cubicBezTo>
                  <a:cubicBezTo>
                    <a:pt x="253176" y="41157"/>
                    <a:pt x="256057" y="43492"/>
                    <a:pt x="252008" y="40222"/>
                  </a:cubicBezTo>
                  <a:cubicBezTo>
                    <a:pt x="252787" y="40845"/>
                    <a:pt x="253565" y="41624"/>
                    <a:pt x="254344" y="42325"/>
                  </a:cubicBezTo>
                  <a:cubicBezTo>
                    <a:pt x="254967" y="42947"/>
                    <a:pt x="255512" y="43570"/>
                    <a:pt x="256057" y="44193"/>
                  </a:cubicBezTo>
                  <a:lnTo>
                    <a:pt x="261818" y="50500"/>
                  </a:lnTo>
                  <a:cubicBezTo>
                    <a:pt x="268748" y="58052"/>
                    <a:pt x="278091" y="64281"/>
                    <a:pt x="286967" y="69420"/>
                  </a:cubicBezTo>
                  <a:cubicBezTo>
                    <a:pt x="307055" y="80943"/>
                    <a:pt x="330646" y="86471"/>
                    <a:pt x="353693" y="85536"/>
                  </a:cubicBezTo>
                  <a:cubicBezTo>
                    <a:pt x="376973" y="84602"/>
                    <a:pt x="400175" y="77050"/>
                    <a:pt x="419328" y="63658"/>
                  </a:cubicBezTo>
                  <a:cubicBezTo>
                    <a:pt x="426569" y="58597"/>
                    <a:pt x="433032" y="52991"/>
                    <a:pt x="439105" y="46607"/>
                  </a:cubicBezTo>
                  <a:cubicBezTo>
                    <a:pt x="440662" y="44972"/>
                    <a:pt x="442219" y="43259"/>
                    <a:pt x="443854" y="41624"/>
                  </a:cubicBezTo>
                  <a:cubicBezTo>
                    <a:pt x="444711" y="40845"/>
                    <a:pt x="447669" y="38665"/>
                    <a:pt x="443465" y="41779"/>
                  </a:cubicBezTo>
                  <a:cubicBezTo>
                    <a:pt x="444321" y="41157"/>
                    <a:pt x="445256" y="40534"/>
                    <a:pt x="446190" y="39989"/>
                  </a:cubicBezTo>
                  <a:cubicBezTo>
                    <a:pt x="447124" y="39444"/>
                    <a:pt x="448136" y="38899"/>
                    <a:pt x="449071" y="38354"/>
                  </a:cubicBezTo>
                  <a:cubicBezTo>
                    <a:pt x="449771" y="38042"/>
                    <a:pt x="450394" y="37731"/>
                    <a:pt x="451095" y="37419"/>
                  </a:cubicBezTo>
                  <a:cubicBezTo>
                    <a:pt x="448526" y="38509"/>
                    <a:pt x="448136" y="38665"/>
                    <a:pt x="449927" y="37964"/>
                  </a:cubicBezTo>
                  <a:cubicBezTo>
                    <a:pt x="452029" y="37186"/>
                    <a:pt x="454209" y="36641"/>
                    <a:pt x="456467" y="36096"/>
                  </a:cubicBezTo>
                  <a:cubicBezTo>
                    <a:pt x="457635" y="35862"/>
                    <a:pt x="461606" y="35395"/>
                    <a:pt x="456156" y="36018"/>
                  </a:cubicBezTo>
                  <a:cubicBezTo>
                    <a:pt x="457246" y="35862"/>
                    <a:pt x="458414" y="35862"/>
                    <a:pt x="459504" y="35784"/>
                  </a:cubicBezTo>
                  <a:cubicBezTo>
                    <a:pt x="461061" y="35706"/>
                    <a:pt x="468380" y="36407"/>
                    <a:pt x="462307" y="35551"/>
                  </a:cubicBezTo>
                  <a:cubicBezTo>
                    <a:pt x="464409" y="35862"/>
                    <a:pt x="466433" y="36407"/>
                    <a:pt x="468380" y="37108"/>
                  </a:cubicBezTo>
                  <a:cubicBezTo>
                    <a:pt x="468925" y="37342"/>
                    <a:pt x="469392" y="37497"/>
                    <a:pt x="469937" y="37731"/>
                  </a:cubicBezTo>
                  <a:cubicBezTo>
                    <a:pt x="461840" y="34383"/>
                    <a:pt x="469003" y="37342"/>
                    <a:pt x="470949" y="38276"/>
                  </a:cubicBezTo>
                  <a:cubicBezTo>
                    <a:pt x="487923" y="46140"/>
                    <a:pt x="504195" y="55483"/>
                    <a:pt x="520079" y="65293"/>
                  </a:cubicBezTo>
                  <a:cubicBezTo>
                    <a:pt x="526152" y="69030"/>
                    <a:pt x="532147" y="72923"/>
                    <a:pt x="537986" y="77128"/>
                  </a:cubicBezTo>
                  <a:cubicBezTo>
                    <a:pt x="540089" y="78685"/>
                    <a:pt x="544371" y="81955"/>
                    <a:pt x="538609" y="77517"/>
                  </a:cubicBezTo>
                  <a:cubicBezTo>
                    <a:pt x="539076" y="77828"/>
                    <a:pt x="539466" y="78218"/>
                    <a:pt x="539933" y="78607"/>
                  </a:cubicBezTo>
                  <a:cubicBezTo>
                    <a:pt x="541490" y="79931"/>
                    <a:pt x="542892" y="81488"/>
                    <a:pt x="544215" y="83045"/>
                  </a:cubicBezTo>
                  <a:cubicBezTo>
                    <a:pt x="540556" y="78685"/>
                    <a:pt x="544760" y="84291"/>
                    <a:pt x="545539" y="85614"/>
                  </a:cubicBezTo>
                  <a:cubicBezTo>
                    <a:pt x="546084" y="86549"/>
                    <a:pt x="546551" y="87561"/>
                    <a:pt x="547018" y="88573"/>
                  </a:cubicBezTo>
                  <a:cubicBezTo>
                    <a:pt x="544838" y="83824"/>
                    <a:pt x="546395" y="87327"/>
                    <a:pt x="546784" y="88417"/>
                  </a:cubicBezTo>
                  <a:cubicBezTo>
                    <a:pt x="547641" y="90831"/>
                    <a:pt x="548186" y="93322"/>
                    <a:pt x="548653" y="95892"/>
                  </a:cubicBezTo>
                  <a:cubicBezTo>
                    <a:pt x="547563" y="90052"/>
                    <a:pt x="548653" y="97060"/>
                    <a:pt x="548653" y="98695"/>
                  </a:cubicBezTo>
                  <a:cubicBezTo>
                    <a:pt x="548653" y="99785"/>
                    <a:pt x="548575" y="100797"/>
                    <a:pt x="548497" y="101887"/>
                  </a:cubicBezTo>
                  <a:cubicBezTo>
                    <a:pt x="548264" y="105780"/>
                    <a:pt x="549276" y="97449"/>
                    <a:pt x="548575" y="101264"/>
                  </a:cubicBezTo>
                  <a:cubicBezTo>
                    <a:pt x="548108" y="103911"/>
                    <a:pt x="547096" y="106403"/>
                    <a:pt x="546239" y="108894"/>
                  </a:cubicBezTo>
                  <a:cubicBezTo>
                    <a:pt x="534405" y="144165"/>
                    <a:pt x="542113" y="185819"/>
                    <a:pt x="563524" y="215873"/>
                  </a:cubicBezTo>
                  <a:cubicBezTo>
                    <a:pt x="578940" y="237518"/>
                    <a:pt x="600040" y="253246"/>
                    <a:pt x="624956" y="262433"/>
                  </a:cubicBezTo>
                  <a:cubicBezTo>
                    <a:pt x="631574" y="264847"/>
                    <a:pt x="638659" y="265547"/>
                    <a:pt x="645277" y="267961"/>
                  </a:cubicBezTo>
                  <a:cubicBezTo>
                    <a:pt x="640294" y="266092"/>
                    <a:pt x="645121" y="268039"/>
                    <a:pt x="646211" y="268662"/>
                  </a:cubicBezTo>
                  <a:cubicBezTo>
                    <a:pt x="647613" y="269440"/>
                    <a:pt x="648936" y="270375"/>
                    <a:pt x="650182" y="271231"/>
                  </a:cubicBezTo>
                  <a:cubicBezTo>
                    <a:pt x="646055" y="268272"/>
                    <a:pt x="650338" y="271543"/>
                    <a:pt x="651194" y="272321"/>
                  </a:cubicBezTo>
                  <a:cubicBezTo>
                    <a:pt x="652362" y="273411"/>
                    <a:pt x="653452" y="274657"/>
                    <a:pt x="654542" y="275825"/>
                  </a:cubicBezTo>
                  <a:cubicBezTo>
                    <a:pt x="655788" y="277304"/>
                    <a:pt x="655632" y="277071"/>
                    <a:pt x="653997" y="275046"/>
                  </a:cubicBezTo>
                  <a:cubicBezTo>
                    <a:pt x="654464" y="275669"/>
                    <a:pt x="654931" y="276370"/>
                    <a:pt x="655399" y="276993"/>
                  </a:cubicBezTo>
                  <a:cubicBezTo>
                    <a:pt x="656255" y="278316"/>
                    <a:pt x="657034" y="279718"/>
                    <a:pt x="657812" y="281119"/>
                  </a:cubicBezTo>
                  <a:cubicBezTo>
                    <a:pt x="658202" y="281820"/>
                    <a:pt x="658513" y="282521"/>
                    <a:pt x="658824" y="283221"/>
                  </a:cubicBezTo>
                  <a:cubicBezTo>
                    <a:pt x="657812" y="280730"/>
                    <a:pt x="657579" y="280341"/>
                    <a:pt x="658279" y="282131"/>
                  </a:cubicBezTo>
                  <a:cubicBezTo>
                    <a:pt x="658747" y="283533"/>
                    <a:pt x="659136" y="285012"/>
                    <a:pt x="659369" y="286492"/>
                  </a:cubicBezTo>
                  <a:cubicBezTo>
                    <a:pt x="661316" y="296068"/>
                    <a:pt x="672528" y="301441"/>
                    <a:pt x="681404" y="299027"/>
                  </a:cubicBezTo>
                  <a:cubicBezTo>
                    <a:pt x="691058" y="296302"/>
                    <a:pt x="695574" y="286569"/>
                    <a:pt x="693628" y="276993"/>
                  </a:cubicBezTo>
                  <a:close/>
                </a:path>
              </a:pathLst>
            </a:custGeom>
            <a:solidFill>
              <a:schemeClr val="bg1"/>
            </a:solidFill>
            <a:ln w="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A56C3225-661F-4215-B4AE-AC1FA1AE4C5B}"/>
                </a:ext>
              </a:extLst>
            </p:cNvPr>
            <p:cNvSpPr/>
            <p:nvPr/>
          </p:nvSpPr>
          <p:spPr>
            <a:xfrm>
              <a:off x="3692606" y="1824755"/>
              <a:ext cx="308954" cy="291900"/>
            </a:xfrm>
            <a:custGeom>
              <a:avLst/>
              <a:gdLst>
                <a:gd name="connsiteX0" fmla="*/ 344606 w 439205"/>
                <a:gd name="connsiteY0" fmla="*/ 272078 h 414960"/>
                <a:gd name="connsiteX1" fmla="*/ 338378 w 439205"/>
                <a:gd name="connsiteY1" fmla="*/ 297615 h 414960"/>
                <a:gd name="connsiteX2" fmla="*/ 336198 w 439205"/>
                <a:gd name="connsiteY2" fmla="*/ 303455 h 414960"/>
                <a:gd name="connsiteX3" fmla="*/ 336353 w 439205"/>
                <a:gd name="connsiteY3" fmla="*/ 302988 h 414960"/>
                <a:gd name="connsiteX4" fmla="*/ 335030 w 439205"/>
                <a:gd name="connsiteY4" fmla="*/ 305791 h 414960"/>
                <a:gd name="connsiteX5" fmla="*/ 328723 w 439205"/>
                <a:gd name="connsiteY5" fmla="*/ 317703 h 414960"/>
                <a:gd name="connsiteX6" fmla="*/ 321871 w 439205"/>
                <a:gd name="connsiteY6" fmla="*/ 328058 h 414960"/>
                <a:gd name="connsiteX7" fmla="*/ 320003 w 439205"/>
                <a:gd name="connsiteY7" fmla="*/ 330550 h 414960"/>
                <a:gd name="connsiteX8" fmla="*/ 320236 w 439205"/>
                <a:gd name="connsiteY8" fmla="*/ 330161 h 414960"/>
                <a:gd name="connsiteX9" fmla="*/ 315565 w 439205"/>
                <a:gd name="connsiteY9" fmla="*/ 335689 h 414960"/>
                <a:gd name="connsiteX10" fmla="*/ 306845 w 439205"/>
                <a:gd name="connsiteY10" fmla="*/ 344565 h 414960"/>
                <a:gd name="connsiteX11" fmla="*/ 302173 w 439205"/>
                <a:gd name="connsiteY11" fmla="*/ 348769 h 414960"/>
                <a:gd name="connsiteX12" fmla="*/ 299759 w 439205"/>
                <a:gd name="connsiteY12" fmla="*/ 350793 h 414960"/>
                <a:gd name="connsiteX13" fmla="*/ 299292 w 439205"/>
                <a:gd name="connsiteY13" fmla="*/ 351261 h 414960"/>
                <a:gd name="connsiteX14" fmla="*/ 277024 w 439205"/>
                <a:gd name="connsiteY14" fmla="*/ 365275 h 414960"/>
                <a:gd name="connsiteX15" fmla="*/ 271263 w 439205"/>
                <a:gd name="connsiteY15" fmla="*/ 368078 h 414960"/>
                <a:gd name="connsiteX16" fmla="*/ 268304 w 439205"/>
                <a:gd name="connsiteY16" fmla="*/ 369402 h 414960"/>
                <a:gd name="connsiteX17" fmla="*/ 268616 w 439205"/>
                <a:gd name="connsiteY17" fmla="*/ 369246 h 414960"/>
                <a:gd name="connsiteX18" fmla="*/ 255379 w 439205"/>
                <a:gd name="connsiteY18" fmla="*/ 373840 h 414960"/>
                <a:gd name="connsiteX19" fmla="*/ 242688 w 439205"/>
                <a:gd name="connsiteY19" fmla="*/ 376954 h 414960"/>
                <a:gd name="connsiteX20" fmla="*/ 236148 w 439205"/>
                <a:gd name="connsiteY20" fmla="*/ 378122 h 414960"/>
                <a:gd name="connsiteX21" fmla="*/ 236537 w 439205"/>
                <a:gd name="connsiteY21" fmla="*/ 378122 h 414960"/>
                <a:gd name="connsiteX22" fmla="*/ 232099 w 439205"/>
                <a:gd name="connsiteY22" fmla="*/ 378589 h 414960"/>
                <a:gd name="connsiteX23" fmla="*/ 203836 w 439205"/>
                <a:gd name="connsiteY23" fmla="*/ 378667 h 414960"/>
                <a:gd name="connsiteX24" fmla="*/ 198308 w 439205"/>
                <a:gd name="connsiteY24" fmla="*/ 378044 h 414960"/>
                <a:gd name="connsiteX25" fmla="*/ 195428 w 439205"/>
                <a:gd name="connsiteY25" fmla="*/ 377499 h 414960"/>
                <a:gd name="connsiteX26" fmla="*/ 183671 w 439205"/>
                <a:gd name="connsiteY26" fmla="*/ 374930 h 414960"/>
                <a:gd name="connsiteX27" fmla="*/ 172303 w 439205"/>
                <a:gd name="connsiteY27" fmla="*/ 371426 h 414960"/>
                <a:gd name="connsiteX28" fmla="*/ 167242 w 439205"/>
                <a:gd name="connsiteY28" fmla="*/ 369558 h 414960"/>
                <a:gd name="connsiteX29" fmla="*/ 164284 w 439205"/>
                <a:gd name="connsiteY29" fmla="*/ 368390 h 414960"/>
                <a:gd name="connsiteX30" fmla="*/ 164673 w 439205"/>
                <a:gd name="connsiteY30" fmla="*/ 368467 h 414960"/>
                <a:gd name="connsiteX31" fmla="*/ 144274 w 439205"/>
                <a:gd name="connsiteY31" fmla="*/ 357256 h 414960"/>
                <a:gd name="connsiteX32" fmla="*/ 139914 w 439205"/>
                <a:gd name="connsiteY32" fmla="*/ 354297 h 414960"/>
                <a:gd name="connsiteX33" fmla="*/ 137656 w 439205"/>
                <a:gd name="connsiteY33" fmla="*/ 352740 h 414960"/>
                <a:gd name="connsiteX34" fmla="*/ 128935 w 439205"/>
                <a:gd name="connsiteY34" fmla="*/ 345265 h 414960"/>
                <a:gd name="connsiteX35" fmla="*/ 113441 w 439205"/>
                <a:gd name="connsiteY35" fmla="*/ 328526 h 414960"/>
                <a:gd name="connsiteX36" fmla="*/ 112507 w 439205"/>
                <a:gd name="connsiteY36" fmla="*/ 327202 h 414960"/>
                <a:gd name="connsiteX37" fmla="*/ 109003 w 439205"/>
                <a:gd name="connsiteY37" fmla="*/ 322063 h 414960"/>
                <a:gd name="connsiteX38" fmla="*/ 103242 w 439205"/>
                <a:gd name="connsiteY38" fmla="*/ 312253 h 414960"/>
                <a:gd name="connsiteX39" fmla="*/ 98259 w 439205"/>
                <a:gd name="connsiteY39" fmla="*/ 301976 h 414960"/>
                <a:gd name="connsiteX40" fmla="*/ 97714 w 439205"/>
                <a:gd name="connsiteY40" fmla="*/ 300496 h 414960"/>
                <a:gd name="connsiteX41" fmla="*/ 95612 w 439205"/>
                <a:gd name="connsiteY41" fmla="*/ 294579 h 414960"/>
                <a:gd name="connsiteX42" fmla="*/ 90395 w 439205"/>
                <a:gd name="connsiteY42" fmla="*/ 272000 h 414960"/>
                <a:gd name="connsiteX43" fmla="*/ 68361 w 439205"/>
                <a:gd name="connsiteY43" fmla="*/ 259464 h 414960"/>
                <a:gd name="connsiteX44" fmla="*/ 55825 w 439205"/>
                <a:gd name="connsiteY44" fmla="*/ 281499 h 414960"/>
                <a:gd name="connsiteX45" fmla="*/ 109782 w 439205"/>
                <a:gd name="connsiteY45" fmla="*/ 376020 h 414960"/>
                <a:gd name="connsiteX46" fmla="*/ 219642 w 439205"/>
                <a:gd name="connsiteY46" fmla="*/ 414950 h 414960"/>
                <a:gd name="connsiteX47" fmla="*/ 326543 w 439205"/>
                <a:gd name="connsiteY47" fmla="*/ 374618 h 414960"/>
                <a:gd name="connsiteX48" fmla="*/ 378865 w 439205"/>
                <a:gd name="connsiteY48" fmla="*/ 281421 h 414960"/>
                <a:gd name="connsiteX49" fmla="*/ 366329 w 439205"/>
                <a:gd name="connsiteY49" fmla="*/ 259386 h 414960"/>
                <a:gd name="connsiteX50" fmla="*/ 344606 w 439205"/>
                <a:gd name="connsiteY50" fmla="*/ 272078 h 414960"/>
                <a:gd name="connsiteX51" fmla="*/ 119904 w 439205"/>
                <a:gd name="connsiteY51" fmla="*/ 170238 h 414960"/>
                <a:gd name="connsiteX52" fmla="*/ 155641 w 439205"/>
                <a:gd name="connsiteY52" fmla="*/ 114334 h 414960"/>
                <a:gd name="connsiteX53" fmla="*/ 169267 w 439205"/>
                <a:gd name="connsiteY53" fmla="*/ 95960 h 414960"/>
                <a:gd name="connsiteX54" fmla="*/ 169500 w 439205"/>
                <a:gd name="connsiteY54" fmla="*/ 95648 h 414960"/>
                <a:gd name="connsiteX55" fmla="*/ 172459 w 439205"/>
                <a:gd name="connsiteY55" fmla="*/ 91833 h 414960"/>
                <a:gd name="connsiteX56" fmla="*/ 190445 w 439205"/>
                <a:gd name="connsiteY56" fmla="*/ 69877 h 414960"/>
                <a:gd name="connsiteX57" fmla="*/ 219253 w 439205"/>
                <a:gd name="connsiteY57" fmla="*/ 38967 h 414960"/>
                <a:gd name="connsiteX58" fmla="*/ 223924 w 439205"/>
                <a:gd name="connsiteY58" fmla="*/ 34762 h 414960"/>
                <a:gd name="connsiteX59" fmla="*/ 222523 w 439205"/>
                <a:gd name="connsiteY59" fmla="*/ 35774 h 414960"/>
                <a:gd name="connsiteX60" fmla="*/ 224391 w 439205"/>
                <a:gd name="connsiteY60" fmla="*/ 34451 h 414960"/>
                <a:gd name="connsiteX61" fmla="*/ 225637 w 439205"/>
                <a:gd name="connsiteY61" fmla="*/ 33750 h 414960"/>
                <a:gd name="connsiteX62" fmla="*/ 221978 w 439205"/>
                <a:gd name="connsiteY62" fmla="*/ 35307 h 414960"/>
                <a:gd name="connsiteX63" fmla="*/ 213102 w 439205"/>
                <a:gd name="connsiteY63" fmla="*/ 35307 h 414960"/>
                <a:gd name="connsiteX64" fmla="*/ 209987 w 439205"/>
                <a:gd name="connsiteY64" fmla="*/ 33906 h 414960"/>
                <a:gd name="connsiteX65" fmla="*/ 211544 w 439205"/>
                <a:gd name="connsiteY65" fmla="*/ 34918 h 414960"/>
                <a:gd name="connsiteX66" fmla="*/ 209598 w 439205"/>
                <a:gd name="connsiteY66" fmla="*/ 33361 h 414960"/>
                <a:gd name="connsiteX67" fmla="*/ 211233 w 439205"/>
                <a:gd name="connsiteY67" fmla="*/ 34684 h 414960"/>
                <a:gd name="connsiteX68" fmla="*/ 215515 w 439205"/>
                <a:gd name="connsiteY68" fmla="*/ 38499 h 414960"/>
                <a:gd name="connsiteX69" fmla="*/ 226494 w 439205"/>
                <a:gd name="connsiteY69" fmla="*/ 49478 h 414960"/>
                <a:gd name="connsiteX70" fmla="*/ 254679 w 439205"/>
                <a:gd name="connsiteY70" fmla="*/ 81634 h 414960"/>
                <a:gd name="connsiteX71" fmla="*/ 265735 w 439205"/>
                <a:gd name="connsiteY71" fmla="*/ 95570 h 414960"/>
                <a:gd name="connsiteX72" fmla="*/ 265968 w 439205"/>
                <a:gd name="connsiteY72" fmla="*/ 95882 h 414960"/>
                <a:gd name="connsiteX73" fmla="*/ 268226 w 439205"/>
                <a:gd name="connsiteY73" fmla="*/ 98840 h 414960"/>
                <a:gd name="connsiteX74" fmla="*/ 284888 w 439205"/>
                <a:gd name="connsiteY74" fmla="*/ 121731 h 414960"/>
                <a:gd name="connsiteX75" fmla="*/ 315331 w 439205"/>
                <a:gd name="connsiteY75" fmla="*/ 170160 h 414960"/>
                <a:gd name="connsiteX76" fmla="*/ 339857 w 439205"/>
                <a:gd name="connsiteY76" fmla="*/ 176622 h 414960"/>
                <a:gd name="connsiteX77" fmla="*/ 346242 w 439205"/>
                <a:gd name="connsiteY77" fmla="*/ 152096 h 414960"/>
                <a:gd name="connsiteX78" fmla="*/ 271418 w 439205"/>
                <a:gd name="connsiteY78" fmla="*/ 46130 h 414960"/>
                <a:gd name="connsiteX79" fmla="*/ 242143 w 439205"/>
                <a:gd name="connsiteY79" fmla="*/ 14441 h 414960"/>
                <a:gd name="connsiteX80" fmla="*/ 212089 w 439205"/>
                <a:gd name="connsiteY80" fmla="*/ 893 h 414960"/>
                <a:gd name="connsiteX81" fmla="*/ 188654 w 439205"/>
                <a:gd name="connsiteY81" fmla="*/ 18645 h 414960"/>
                <a:gd name="connsiteX82" fmla="*/ 159456 w 439205"/>
                <a:gd name="connsiteY82" fmla="*/ 51113 h 414960"/>
                <a:gd name="connsiteX83" fmla="*/ 88916 w 439205"/>
                <a:gd name="connsiteY83" fmla="*/ 152096 h 414960"/>
                <a:gd name="connsiteX84" fmla="*/ 95300 w 439205"/>
                <a:gd name="connsiteY84" fmla="*/ 176622 h 414960"/>
                <a:gd name="connsiteX85" fmla="*/ 119904 w 439205"/>
                <a:gd name="connsiteY85" fmla="*/ 170238 h 414960"/>
                <a:gd name="connsiteX86" fmla="*/ 17908 w 439205"/>
                <a:gd name="connsiteY86" fmla="*/ 235484 h 414960"/>
                <a:gd name="connsiteX87" fmla="*/ 421298 w 439205"/>
                <a:gd name="connsiteY87" fmla="*/ 235484 h 414960"/>
                <a:gd name="connsiteX88" fmla="*/ 439206 w 439205"/>
                <a:gd name="connsiteY88" fmla="*/ 217576 h 414960"/>
                <a:gd name="connsiteX89" fmla="*/ 421298 w 439205"/>
                <a:gd name="connsiteY89" fmla="*/ 199668 h 414960"/>
                <a:gd name="connsiteX90" fmla="*/ 17908 w 439205"/>
                <a:gd name="connsiteY90" fmla="*/ 199668 h 414960"/>
                <a:gd name="connsiteX91" fmla="*/ 0 w 439205"/>
                <a:gd name="connsiteY91" fmla="*/ 217576 h 414960"/>
                <a:gd name="connsiteX92" fmla="*/ 17908 w 439205"/>
                <a:gd name="connsiteY92" fmla="*/ 235484 h 41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439205" h="414960">
                  <a:moveTo>
                    <a:pt x="344606" y="272078"/>
                  </a:moveTo>
                  <a:cubicBezTo>
                    <a:pt x="343361" y="280798"/>
                    <a:pt x="341259" y="289284"/>
                    <a:pt x="338378" y="297615"/>
                  </a:cubicBezTo>
                  <a:cubicBezTo>
                    <a:pt x="337677" y="299562"/>
                    <a:pt x="336976" y="301508"/>
                    <a:pt x="336198" y="303455"/>
                  </a:cubicBezTo>
                  <a:cubicBezTo>
                    <a:pt x="334796" y="307036"/>
                    <a:pt x="337911" y="299484"/>
                    <a:pt x="336353" y="302988"/>
                  </a:cubicBezTo>
                  <a:cubicBezTo>
                    <a:pt x="335964" y="303922"/>
                    <a:pt x="335497" y="304856"/>
                    <a:pt x="335030" y="305791"/>
                  </a:cubicBezTo>
                  <a:cubicBezTo>
                    <a:pt x="333161" y="309839"/>
                    <a:pt x="330981" y="313810"/>
                    <a:pt x="328723" y="317703"/>
                  </a:cubicBezTo>
                  <a:cubicBezTo>
                    <a:pt x="326621" y="321285"/>
                    <a:pt x="324285" y="324710"/>
                    <a:pt x="321871" y="328058"/>
                  </a:cubicBezTo>
                  <a:cubicBezTo>
                    <a:pt x="321249" y="328915"/>
                    <a:pt x="320626" y="329693"/>
                    <a:pt x="320003" y="330550"/>
                  </a:cubicBezTo>
                  <a:cubicBezTo>
                    <a:pt x="323195" y="326268"/>
                    <a:pt x="320937" y="329304"/>
                    <a:pt x="320236" y="330161"/>
                  </a:cubicBezTo>
                  <a:cubicBezTo>
                    <a:pt x="318757" y="332029"/>
                    <a:pt x="317122" y="333898"/>
                    <a:pt x="315565" y="335689"/>
                  </a:cubicBezTo>
                  <a:cubicBezTo>
                    <a:pt x="312840" y="338803"/>
                    <a:pt x="309881" y="341762"/>
                    <a:pt x="306845" y="344565"/>
                  </a:cubicBezTo>
                  <a:cubicBezTo>
                    <a:pt x="305365" y="345966"/>
                    <a:pt x="303808" y="347368"/>
                    <a:pt x="302173" y="348769"/>
                  </a:cubicBezTo>
                  <a:cubicBezTo>
                    <a:pt x="301394" y="349470"/>
                    <a:pt x="300616" y="350093"/>
                    <a:pt x="299759" y="350793"/>
                  </a:cubicBezTo>
                  <a:cubicBezTo>
                    <a:pt x="298825" y="351572"/>
                    <a:pt x="294854" y="354686"/>
                    <a:pt x="299292" y="351261"/>
                  </a:cubicBezTo>
                  <a:cubicBezTo>
                    <a:pt x="292363" y="356633"/>
                    <a:pt x="284810" y="361304"/>
                    <a:pt x="277024" y="365275"/>
                  </a:cubicBezTo>
                  <a:cubicBezTo>
                    <a:pt x="275156" y="366287"/>
                    <a:pt x="273209" y="367144"/>
                    <a:pt x="271263" y="368078"/>
                  </a:cubicBezTo>
                  <a:cubicBezTo>
                    <a:pt x="270328" y="368545"/>
                    <a:pt x="269316" y="368935"/>
                    <a:pt x="268304" y="369402"/>
                  </a:cubicBezTo>
                  <a:cubicBezTo>
                    <a:pt x="273209" y="367222"/>
                    <a:pt x="269706" y="368779"/>
                    <a:pt x="268616" y="369246"/>
                  </a:cubicBezTo>
                  <a:cubicBezTo>
                    <a:pt x="264255" y="370959"/>
                    <a:pt x="259817" y="372516"/>
                    <a:pt x="255379" y="373840"/>
                  </a:cubicBezTo>
                  <a:cubicBezTo>
                    <a:pt x="251175" y="375086"/>
                    <a:pt x="246971" y="376098"/>
                    <a:pt x="242688" y="376954"/>
                  </a:cubicBezTo>
                  <a:cubicBezTo>
                    <a:pt x="240508" y="377421"/>
                    <a:pt x="238328" y="377811"/>
                    <a:pt x="236148" y="378122"/>
                  </a:cubicBezTo>
                  <a:cubicBezTo>
                    <a:pt x="234980" y="378278"/>
                    <a:pt x="231009" y="378823"/>
                    <a:pt x="236537" y="378122"/>
                  </a:cubicBezTo>
                  <a:lnTo>
                    <a:pt x="232099" y="378589"/>
                  </a:lnTo>
                  <a:cubicBezTo>
                    <a:pt x="222756" y="379523"/>
                    <a:pt x="213257" y="379523"/>
                    <a:pt x="203836" y="378667"/>
                  </a:cubicBezTo>
                  <a:cubicBezTo>
                    <a:pt x="201968" y="378511"/>
                    <a:pt x="200099" y="378278"/>
                    <a:pt x="198308" y="378044"/>
                  </a:cubicBezTo>
                  <a:cubicBezTo>
                    <a:pt x="204381" y="378823"/>
                    <a:pt x="196829" y="377733"/>
                    <a:pt x="195428" y="377499"/>
                  </a:cubicBezTo>
                  <a:cubicBezTo>
                    <a:pt x="191457" y="376798"/>
                    <a:pt x="187564" y="375942"/>
                    <a:pt x="183671" y="374930"/>
                  </a:cubicBezTo>
                  <a:cubicBezTo>
                    <a:pt x="179856" y="373918"/>
                    <a:pt x="176041" y="372750"/>
                    <a:pt x="172303" y="371426"/>
                  </a:cubicBezTo>
                  <a:cubicBezTo>
                    <a:pt x="170590" y="370803"/>
                    <a:pt x="168955" y="370180"/>
                    <a:pt x="167242" y="369558"/>
                  </a:cubicBezTo>
                  <a:cubicBezTo>
                    <a:pt x="166230" y="369168"/>
                    <a:pt x="165218" y="368779"/>
                    <a:pt x="164284" y="368390"/>
                  </a:cubicBezTo>
                  <a:cubicBezTo>
                    <a:pt x="169267" y="370414"/>
                    <a:pt x="165685" y="368935"/>
                    <a:pt x="164673" y="368467"/>
                  </a:cubicBezTo>
                  <a:cubicBezTo>
                    <a:pt x="157588" y="365275"/>
                    <a:pt x="150814" y="361538"/>
                    <a:pt x="144274" y="357256"/>
                  </a:cubicBezTo>
                  <a:cubicBezTo>
                    <a:pt x="142794" y="356321"/>
                    <a:pt x="141393" y="355309"/>
                    <a:pt x="139914" y="354297"/>
                  </a:cubicBezTo>
                  <a:cubicBezTo>
                    <a:pt x="138746" y="353518"/>
                    <a:pt x="133062" y="349081"/>
                    <a:pt x="137656" y="352740"/>
                  </a:cubicBezTo>
                  <a:cubicBezTo>
                    <a:pt x="134619" y="350404"/>
                    <a:pt x="131738" y="347913"/>
                    <a:pt x="128935" y="345265"/>
                  </a:cubicBezTo>
                  <a:cubicBezTo>
                    <a:pt x="123330" y="340127"/>
                    <a:pt x="118191" y="334443"/>
                    <a:pt x="113441" y="328526"/>
                  </a:cubicBezTo>
                  <a:cubicBezTo>
                    <a:pt x="117023" y="333119"/>
                    <a:pt x="113286" y="328214"/>
                    <a:pt x="112507" y="327202"/>
                  </a:cubicBezTo>
                  <a:cubicBezTo>
                    <a:pt x="111261" y="325489"/>
                    <a:pt x="110171" y="323776"/>
                    <a:pt x="109003" y="322063"/>
                  </a:cubicBezTo>
                  <a:cubicBezTo>
                    <a:pt x="106901" y="318871"/>
                    <a:pt x="105033" y="315601"/>
                    <a:pt x="103242" y="312253"/>
                  </a:cubicBezTo>
                  <a:cubicBezTo>
                    <a:pt x="101451" y="308905"/>
                    <a:pt x="99816" y="305479"/>
                    <a:pt x="98259" y="301976"/>
                  </a:cubicBezTo>
                  <a:cubicBezTo>
                    <a:pt x="100595" y="307426"/>
                    <a:pt x="98181" y="301664"/>
                    <a:pt x="97714" y="300496"/>
                  </a:cubicBezTo>
                  <a:cubicBezTo>
                    <a:pt x="96935" y="298550"/>
                    <a:pt x="96312" y="296603"/>
                    <a:pt x="95612" y="294579"/>
                  </a:cubicBezTo>
                  <a:cubicBezTo>
                    <a:pt x="93198" y="287260"/>
                    <a:pt x="91485" y="279630"/>
                    <a:pt x="90395" y="272000"/>
                  </a:cubicBezTo>
                  <a:cubicBezTo>
                    <a:pt x="88993" y="262345"/>
                    <a:pt x="76847" y="257129"/>
                    <a:pt x="68361" y="259464"/>
                  </a:cubicBezTo>
                  <a:cubicBezTo>
                    <a:pt x="58083" y="262267"/>
                    <a:pt x="54424" y="271844"/>
                    <a:pt x="55825" y="281499"/>
                  </a:cubicBezTo>
                  <a:cubicBezTo>
                    <a:pt x="61120" y="318170"/>
                    <a:pt x="81363" y="352506"/>
                    <a:pt x="109782" y="376020"/>
                  </a:cubicBezTo>
                  <a:cubicBezTo>
                    <a:pt x="140614" y="401558"/>
                    <a:pt x="179544" y="415417"/>
                    <a:pt x="219642" y="414950"/>
                  </a:cubicBezTo>
                  <a:cubicBezTo>
                    <a:pt x="258961" y="414482"/>
                    <a:pt x="296567" y="399845"/>
                    <a:pt x="326543" y="374618"/>
                  </a:cubicBezTo>
                  <a:cubicBezTo>
                    <a:pt x="354183" y="351338"/>
                    <a:pt x="373726" y="317236"/>
                    <a:pt x="378865" y="281421"/>
                  </a:cubicBezTo>
                  <a:cubicBezTo>
                    <a:pt x="380266" y="271766"/>
                    <a:pt x="376607" y="262189"/>
                    <a:pt x="366329" y="259386"/>
                  </a:cubicBezTo>
                  <a:cubicBezTo>
                    <a:pt x="358154" y="257206"/>
                    <a:pt x="346008" y="262345"/>
                    <a:pt x="344606" y="272078"/>
                  </a:cubicBezTo>
                  <a:close/>
                  <a:moveTo>
                    <a:pt x="119904" y="170238"/>
                  </a:moveTo>
                  <a:cubicBezTo>
                    <a:pt x="130648" y="150928"/>
                    <a:pt x="142794" y="132320"/>
                    <a:pt x="155641" y="114334"/>
                  </a:cubicBezTo>
                  <a:cubicBezTo>
                    <a:pt x="160079" y="108106"/>
                    <a:pt x="164673" y="102033"/>
                    <a:pt x="169267" y="95960"/>
                  </a:cubicBezTo>
                  <a:cubicBezTo>
                    <a:pt x="171914" y="92534"/>
                    <a:pt x="166853" y="99074"/>
                    <a:pt x="169500" y="95648"/>
                  </a:cubicBezTo>
                  <a:cubicBezTo>
                    <a:pt x="170512" y="94402"/>
                    <a:pt x="171525" y="93079"/>
                    <a:pt x="172459" y="91833"/>
                  </a:cubicBezTo>
                  <a:cubicBezTo>
                    <a:pt x="178298" y="84436"/>
                    <a:pt x="184294" y="77118"/>
                    <a:pt x="190445" y="69877"/>
                  </a:cubicBezTo>
                  <a:cubicBezTo>
                    <a:pt x="199554" y="59210"/>
                    <a:pt x="209053" y="48621"/>
                    <a:pt x="219253" y="38967"/>
                  </a:cubicBezTo>
                  <a:cubicBezTo>
                    <a:pt x="220810" y="37487"/>
                    <a:pt x="222367" y="36086"/>
                    <a:pt x="223924" y="34762"/>
                  </a:cubicBezTo>
                  <a:cubicBezTo>
                    <a:pt x="225248" y="33672"/>
                    <a:pt x="228440" y="31259"/>
                    <a:pt x="222523" y="35774"/>
                  </a:cubicBezTo>
                  <a:cubicBezTo>
                    <a:pt x="223146" y="35307"/>
                    <a:pt x="223691" y="34918"/>
                    <a:pt x="224391" y="34451"/>
                  </a:cubicBezTo>
                  <a:cubicBezTo>
                    <a:pt x="224781" y="34217"/>
                    <a:pt x="225170" y="33984"/>
                    <a:pt x="225637" y="33750"/>
                  </a:cubicBezTo>
                  <a:cubicBezTo>
                    <a:pt x="219097" y="36787"/>
                    <a:pt x="220498" y="35696"/>
                    <a:pt x="221978" y="35307"/>
                  </a:cubicBezTo>
                  <a:cubicBezTo>
                    <a:pt x="218708" y="36164"/>
                    <a:pt x="216683" y="35774"/>
                    <a:pt x="213102" y="35307"/>
                  </a:cubicBezTo>
                  <a:cubicBezTo>
                    <a:pt x="215515" y="35619"/>
                    <a:pt x="207807" y="32894"/>
                    <a:pt x="209987" y="33906"/>
                  </a:cubicBezTo>
                  <a:cubicBezTo>
                    <a:pt x="210532" y="34217"/>
                    <a:pt x="211077" y="34529"/>
                    <a:pt x="211544" y="34918"/>
                  </a:cubicBezTo>
                  <a:cubicBezTo>
                    <a:pt x="212868" y="35852"/>
                    <a:pt x="215282" y="37799"/>
                    <a:pt x="209598" y="33361"/>
                  </a:cubicBezTo>
                  <a:cubicBezTo>
                    <a:pt x="210143" y="33828"/>
                    <a:pt x="210688" y="34217"/>
                    <a:pt x="211233" y="34684"/>
                  </a:cubicBezTo>
                  <a:cubicBezTo>
                    <a:pt x="212712" y="35930"/>
                    <a:pt x="214114" y="37176"/>
                    <a:pt x="215515" y="38499"/>
                  </a:cubicBezTo>
                  <a:cubicBezTo>
                    <a:pt x="219330" y="42003"/>
                    <a:pt x="222912" y="45740"/>
                    <a:pt x="226494" y="49478"/>
                  </a:cubicBezTo>
                  <a:cubicBezTo>
                    <a:pt x="236304" y="59833"/>
                    <a:pt x="245647" y="70655"/>
                    <a:pt x="254679" y="81634"/>
                  </a:cubicBezTo>
                  <a:cubicBezTo>
                    <a:pt x="258416" y="86227"/>
                    <a:pt x="262153" y="90899"/>
                    <a:pt x="265735" y="95570"/>
                  </a:cubicBezTo>
                  <a:cubicBezTo>
                    <a:pt x="268382" y="98918"/>
                    <a:pt x="263321" y="92456"/>
                    <a:pt x="265968" y="95882"/>
                  </a:cubicBezTo>
                  <a:cubicBezTo>
                    <a:pt x="266747" y="96894"/>
                    <a:pt x="267448" y="97828"/>
                    <a:pt x="268226" y="98840"/>
                  </a:cubicBezTo>
                  <a:cubicBezTo>
                    <a:pt x="273910" y="106393"/>
                    <a:pt x="279516" y="114023"/>
                    <a:pt x="284888" y="121731"/>
                  </a:cubicBezTo>
                  <a:cubicBezTo>
                    <a:pt x="295789" y="137381"/>
                    <a:pt x="306066" y="153498"/>
                    <a:pt x="315331" y="170160"/>
                  </a:cubicBezTo>
                  <a:cubicBezTo>
                    <a:pt x="320081" y="178646"/>
                    <a:pt x="331526" y="181449"/>
                    <a:pt x="339857" y="176622"/>
                  </a:cubicBezTo>
                  <a:cubicBezTo>
                    <a:pt x="348422" y="171639"/>
                    <a:pt x="351069" y="160661"/>
                    <a:pt x="346242" y="152096"/>
                  </a:cubicBezTo>
                  <a:cubicBezTo>
                    <a:pt x="325219" y="114334"/>
                    <a:pt x="299370" y="79064"/>
                    <a:pt x="271418" y="46130"/>
                  </a:cubicBezTo>
                  <a:cubicBezTo>
                    <a:pt x="262153" y="35151"/>
                    <a:pt x="252499" y="24407"/>
                    <a:pt x="242143" y="14441"/>
                  </a:cubicBezTo>
                  <a:cubicBezTo>
                    <a:pt x="234357" y="7044"/>
                    <a:pt x="224002" y="-3077"/>
                    <a:pt x="212089" y="893"/>
                  </a:cubicBezTo>
                  <a:cubicBezTo>
                    <a:pt x="202824" y="4008"/>
                    <a:pt x="195428" y="11872"/>
                    <a:pt x="188654" y="18645"/>
                  </a:cubicBezTo>
                  <a:cubicBezTo>
                    <a:pt x="178376" y="28923"/>
                    <a:pt x="168722" y="39979"/>
                    <a:pt x="159456" y="51113"/>
                  </a:cubicBezTo>
                  <a:cubicBezTo>
                    <a:pt x="133140" y="82646"/>
                    <a:pt x="108848" y="116203"/>
                    <a:pt x="88916" y="152096"/>
                  </a:cubicBezTo>
                  <a:cubicBezTo>
                    <a:pt x="84166" y="160661"/>
                    <a:pt x="86813" y="171561"/>
                    <a:pt x="95300" y="176622"/>
                  </a:cubicBezTo>
                  <a:cubicBezTo>
                    <a:pt x="103709" y="181449"/>
                    <a:pt x="115154" y="178724"/>
                    <a:pt x="119904" y="170238"/>
                  </a:cubicBezTo>
                  <a:close/>
                  <a:moveTo>
                    <a:pt x="17908" y="235484"/>
                  </a:moveTo>
                  <a:lnTo>
                    <a:pt x="421298" y="235484"/>
                  </a:lnTo>
                  <a:cubicBezTo>
                    <a:pt x="431031" y="235484"/>
                    <a:pt x="439206" y="227308"/>
                    <a:pt x="439206" y="217576"/>
                  </a:cubicBezTo>
                  <a:cubicBezTo>
                    <a:pt x="439206" y="207844"/>
                    <a:pt x="431031" y="199668"/>
                    <a:pt x="421298" y="199668"/>
                  </a:cubicBezTo>
                  <a:lnTo>
                    <a:pt x="17908" y="199668"/>
                  </a:lnTo>
                  <a:cubicBezTo>
                    <a:pt x="8175" y="199668"/>
                    <a:pt x="0" y="207844"/>
                    <a:pt x="0" y="217576"/>
                  </a:cubicBezTo>
                  <a:cubicBezTo>
                    <a:pt x="0" y="227386"/>
                    <a:pt x="8175" y="235484"/>
                    <a:pt x="17908" y="235484"/>
                  </a:cubicBezTo>
                  <a:close/>
                </a:path>
              </a:pathLst>
            </a:custGeom>
            <a:solidFill>
              <a:schemeClr val="bg1"/>
            </a:solidFill>
            <a:ln w="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1AFA97D5-3E53-4DF4-B212-55C236AAD773}"/>
                </a:ext>
              </a:extLst>
            </p:cNvPr>
            <p:cNvSpPr/>
            <p:nvPr/>
          </p:nvSpPr>
          <p:spPr>
            <a:xfrm>
              <a:off x="3838347" y="2010668"/>
              <a:ext cx="72371" cy="62224"/>
            </a:xfrm>
            <a:custGeom>
              <a:avLst/>
              <a:gdLst>
                <a:gd name="connsiteX0" fmla="*/ 66959 w 102882"/>
                <a:gd name="connsiteY0" fmla="*/ 17908 h 88456"/>
                <a:gd name="connsiteX1" fmla="*/ 66881 w 102882"/>
                <a:gd name="connsiteY1" fmla="*/ 18375 h 88456"/>
                <a:gd name="connsiteX2" fmla="*/ 67271 w 102882"/>
                <a:gd name="connsiteY2" fmla="*/ 15416 h 88456"/>
                <a:gd name="connsiteX3" fmla="*/ 66103 w 102882"/>
                <a:gd name="connsiteY3" fmla="*/ 20944 h 88456"/>
                <a:gd name="connsiteX4" fmla="*/ 65091 w 102882"/>
                <a:gd name="connsiteY4" fmla="*/ 24448 h 88456"/>
                <a:gd name="connsiteX5" fmla="*/ 65091 w 102882"/>
                <a:gd name="connsiteY5" fmla="*/ 24993 h 88456"/>
                <a:gd name="connsiteX6" fmla="*/ 60185 w 102882"/>
                <a:gd name="connsiteY6" fmla="*/ 34102 h 88456"/>
                <a:gd name="connsiteX7" fmla="*/ 58862 w 102882"/>
                <a:gd name="connsiteY7" fmla="*/ 36049 h 88456"/>
                <a:gd name="connsiteX8" fmla="*/ 59407 w 102882"/>
                <a:gd name="connsiteY8" fmla="*/ 35348 h 88456"/>
                <a:gd name="connsiteX9" fmla="*/ 54891 w 102882"/>
                <a:gd name="connsiteY9" fmla="*/ 40098 h 88456"/>
                <a:gd name="connsiteX10" fmla="*/ 51777 w 102882"/>
                <a:gd name="connsiteY10" fmla="*/ 42823 h 88456"/>
                <a:gd name="connsiteX11" fmla="*/ 53100 w 102882"/>
                <a:gd name="connsiteY11" fmla="*/ 41810 h 88456"/>
                <a:gd name="connsiteX12" fmla="*/ 46638 w 102882"/>
                <a:gd name="connsiteY12" fmla="*/ 45937 h 88456"/>
                <a:gd name="connsiteX13" fmla="*/ 43757 w 102882"/>
                <a:gd name="connsiteY13" fmla="*/ 47416 h 88456"/>
                <a:gd name="connsiteX14" fmla="*/ 42278 w 102882"/>
                <a:gd name="connsiteY14" fmla="*/ 48117 h 88456"/>
                <a:gd name="connsiteX15" fmla="*/ 43368 w 102882"/>
                <a:gd name="connsiteY15" fmla="*/ 47650 h 88456"/>
                <a:gd name="connsiteX16" fmla="*/ 34647 w 102882"/>
                <a:gd name="connsiteY16" fmla="*/ 50453 h 88456"/>
                <a:gd name="connsiteX17" fmla="*/ 25694 w 102882"/>
                <a:gd name="connsiteY17" fmla="*/ 52244 h 88456"/>
                <a:gd name="connsiteX18" fmla="*/ 23825 w 102882"/>
                <a:gd name="connsiteY18" fmla="*/ 52322 h 88456"/>
                <a:gd name="connsiteX19" fmla="*/ 17908 w 102882"/>
                <a:gd name="connsiteY19" fmla="*/ 52633 h 88456"/>
                <a:gd name="connsiteX20" fmla="*/ 0 w 102882"/>
                <a:gd name="connsiteY20" fmla="*/ 70541 h 88456"/>
                <a:gd name="connsiteX21" fmla="*/ 17908 w 102882"/>
                <a:gd name="connsiteY21" fmla="*/ 88448 h 88456"/>
                <a:gd name="connsiteX22" fmla="*/ 64001 w 102882"/>
                <a:gd name="connsiteY22" fmla="*/ 77237 h 88456"/>
                <a:gd name="connsiteX23" fmla="*/ 90473 w 102882"/>
                <a:gd name="connsiteY23" fmla="*/ 53100 h 88456"/>
                <a:gd name="connsiteX24" fmla="*/ 102853 w 102882"/>
                <a:gd name="connsiteY24" fmla="*/ 17908 h 88456"/>
                <a:gd name="connsiteX25" fmla="*/ 84945 w 102882"/>
                <a:gd name="connsiteY25" fmla="*/ 0 h 88456"/>
                <a:gd name="connsiteX26" fmla="*/ 66959 w 102882"/>
                <a:gd name="connsiteY26" fmla="*/ 17908 h 88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2882" h="88456">
                  <a:moveTo>
                    <a:pt x="66959" y="17908"/>
                  </a:moveTo>
                  <a:cubicBezTo>
                    <a:pt x="66959" y="18063"/>
                    <a:pt x="66959" y="18219"/>
                    <a:pt x="66881" y="18375"/>
                  </a:cubicBezTo>
                  <a:cubicBezTo>
                    <a:pt x="66570" y="21567"/>
                    <a:pt x="67738" y="12535"/>
                    <a:pt x="67271" y="15416"/>
                  </a:cubicBezTo>
                  <a:cubicBezTo>
                    <a:pt x="66959" y="17285"/>
                    <a:pt x="66570" y="19153"/>
                    <a:pt x="66103" y="20944"/>
                  </a:cubicBezTo>
                  <a:cubicBezTo>
                    <a:pt x="65791" y="22112"/>
                    <a:pt x="65480" y="23280"/>
                    <a:pt x="65091" y="24448"/>
                  </a:cubicBezTo>
                  <a:cubicBezTo>
                    <a:pt x="64468" y="26316"/>
                    <a:pt x="62054" y="32000"/>
                    <a:pt x="65091" y="24993"/>
                  </a:cubicBezTo>
                  <a:cubicBezTo>
                    <a:pt x="63767" y="28185"/>
                    <a:pt x="62054" y="31222"/>
                    <a:pt x="60185" y="34102"/>
                  </a:cubicBezTo>
                  <a:cubicBezTo>
                    <a:pt x="59718" y="34725"/>
                    <a:pt x="59329" y="35426"/>
                    <a:pt x="58862" y="36049"/>
                  </a:cubicBezTo>
                  <a:cubicBezTo>
                    <a:pt x="56526" y="39241"/>
                    <a:pt x="61898" y="32234"/>
                    <a:pt x="59407" y="35348"/>
                  </a:cubicBezTo>
                  <a:cubicBezTo>
                    <a:pt x="58005" y="37061"/>
                    <a:pt x="56526" y="38618"/>
                    <a:pt x="54891" y="40098"/>
                  </a:cubicBezTo>
                  <a:cubicBezTo>
                    <a:pt x="53879" y="41032"/>
                    <a:pt x="52867" y="41966"/>
                    <a:pt x="51777" y="42823"/>
                  </a:cubicBezTo>
                  <a:cubicBezTo>
                    <a:pt x="49441" y="44769"/>
                    <a:pt x="55592" y="39942"/>
                    <a:pt x="53100" y="41810"/>
                  </a:cubicBezTo>
                  <a:cubicBezTo>
                    <a:pt x="51076" y="43368"/>
                    <a:pt x="48896" y="44691"/>
                    <a:pt x="46638" y="45937"/>
                  </a:cubicBezTo>
                  <a:cubicBezTo>
                    <a:pt x="45704" y="46482"/>
                    <a:pt x="44691" y="46949"/>
                    <a:pt x="43757" y="47416"/>
                  </a:cubicBezTo>
                  <a:cubicBezTo>
                    <a:pt x="43290" y="47650"/>
                    <a:pt x="42745" y="47884"/>
                    <a:pt x="42278" y="48117"/>
                  </a:cubicBezTo>
                  <a:cubicBezTo>
                    <a:pt x="39241" y="49519"/>
                    <a:pt x="46560" y="46404"/>
                    <a:pt x="43368" y="47650"/>
                  </a:cubicBezTo>
                  <a:cubicBezTo>
                    <a:pt x="40487" y="48818"/>
                    <a:pt x="37606" y="49674"/>
                    <a:pt x="34647" y="50453"/>
                  </a:cubicBezTo>
                  <a:cubicBezTo>
                    <a:pt x="31689" y="51231"/>
                    <a:pt x="28652" y="51776"/>
                    <a:pt x="25694" y="52244"/>
                  </a:cubicBezTo>
                  <a:cubicBezTo>
                    <a:pt x="31767" y="51309"/>
                    <a:pt x="25226" y="52244"/>
                    <a:pt x="23825" y="52322"/>
                  </a:cubicBezTo>
                  <a:cubicBezTo>
                    <a:pt x="21879" y="52477"/>
                    <a:pt x="19932" y="52555"/>
                    <a:pt x="17908" y="52633"/>
                  </a:cubicBezTo>
                  <a:cubicBezTo>
                    <a:pt x="8175" y="52944"/>
                    <a:pt x="0" y="60497"/>
                    <a:pt x="0" y="70541"/>
                  </a:cubicBezTo>
                  <a:cubicBezTo>
                    <a:pt x="0" y="80039"/>
                    <a:pt x="8175" y="88760"/>
                    <a:pt x="17908" y="88448"/>
                  </a:cubicBezTo>
                  <a:cubicBezTo>
                    <a:pt x="34025" y="87903"/>
                    <a:pt x="49674" y="84711"/>
                    <a:pt x="64001" y="77237"/>
                  </a:cubicBezTo>
                  <a:cubicBezTo>
                    <a:pt x="74823" y="71553"/>
                    <a:pt x="83543" y="62988"/>
                    <a:pt x="90473" y="53100"/>
                  </a:cubicBezTo>
                  <a:cubicBezTo>
                    <a:pt x="97558" y="43056"/>
                    <a:pt x="101996" y="30209"/>
                    <a:pt x="102853" y="17908"/>
                  </a:cubicBezTo>
                  <a:cubicBezTo>
                    <a:pt x="103475" y="8175"/>
                    <a:pt x="94210" y="0"/>
                    <a:pt x="84945" y="0"/>
                  </a:cubicBezTo>
                  <a:cubicBezTo>
                    <a:pt x="74667" y="0"/>
                    <a:pt x="67582" y="8175"/>
                    <a:pt x="66959" y="17908"/>
                  </a:cubicBezTo>
                  <a:close/>
                </a:path>
              </a:pathLst>
            </a:custGeom>
            <a:solidFill>
              <a:schemeClr val="bg1"/>
            </a:solidFill>
            <a:ln w="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3E6CBCE2-3802-4E29-A803-792F55962E7C}"/>
              </a:ext>
            </a:extLst>
          </p:cNvPr>
          <p:cNvGrpSpPr/>
          <p:nvPr/>
        </p:nvGrpSpPr>
        <p:grpSpPr>
          <a:xfrm>
            <a:off x="2332874" y="2563812"/>
            <a:ext cx="419353" cy="462789"/>
            <a:chOff x="4749077" y="-2687007"/>
            <a:chExt cx="362506" cy="400054"/>
          </a:xfrm>
        </p:grpSpPr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18A14046-4E19-4946-810B-080BFACCC0F9}"/>
                </a:ext>
              </a:extLst>
            </p:cNvPr>
            <p:cNvSpPr/>
            <p:nvPr/>
          </p:nvSpPr>
          <p:spPr>
            <a:xfrm>
              <a:off x="4749077" y="-2687007"/>
              <a:ext cx="187536" cy="400054"/>
            </a:xfrm>
            <a:custGeom>
              <a:avLst/>
              <a:gdLst>
                <a:gd name="connsiteX0" fmla="*/ 272490 w 302766"/>
                <a:gd name="connsiteY0" fmla="*/ 645860 h 645860"/>
                <a:gd name="connsiteX1" fmla="*/ 30277 w 302766"/>
                <a:gd name="connsiteY1" fmla="*/ 645860 h 645860"/>
                <a:gd name="connsiteX2" fmla="*/ 0 w 302766"/>
                <a:gd name="connsiteY2" fmla="*/ 615584 h 645860"/>
                <a:gd name="connsiteX3" fmla="*/ 0 w 302766"/>
                <a:gd name="connsiteY3" fmla="*/ 30277 h 645860"/>
                <a:gd name="connsiteX4" fmla="*/ 30277 w 302766"/>
                <a:gd name="connsiteY4" fmla="*/ 0 h 645860"/>
                <a:gd name="connsiteX5" fmla="*/ 272490 w 302766"/>
                <a:gd name="connsiteY5" fmla="*/ 0 h 645860"/>
                <a:gd name="connsiteX6" fmla="*/ 302767 w 302766"/>
                <a:gd name="connsiteY6" fmla="*/ 30277 h 645860"/>
                <a:gd name="connsiteX7" fmla="*/ 302767 w 302766"/>
                <a:gd name="connsiteY7" fmla="*/ 615584 h 645860"/>
                <a:gd name="connsiteX8" fmla="*/ 272490 w 302766"/>
                <a:gd name="connsiteY8" fmla="*/ 645860 h 645860"/>
                <a:gd name="connsiteX9" fmla="*/ 30277 w 302766"/>
                <a:gd name="connsiteY9" fmla="*/ 20163 h 645860"/>
                <a:gd name="connsiteX10" fmla="*/ 20163 w 302766"/>
                <a:gd name="connsiteY10" fmla="*/ 30277 h 645860"/>
                <a:gd name="connsiteX11" fmla="*/ 20163 w 302766"/>
                <a:gd name="connsiteY11" fmla="*/ 615584 h 645860"/>
                <a:gd name="connsiteX12" fmla="*/ 30277 w 302766"/>
                <a:gd name="connsiteY12" fmla="*/ 625697 h 645860"/>
                <a:gd name="connsiteX13" fmla="*/ 272490 w 302766"/>
                <a:gd name="connsiteY13" fmla="*/ 625697 h 645860"/>
                <a:gd name="connsiteX14" fmla="*/ 282603 w 302766"/>
                <a:gd name="connsiteY14" fmla="*/ 615584 h 645860"/>
                <a:gd name="connsiteX15" fmla="*/ 282603 w 302766"/>
                <a:gd name="connsiteY15" fmla="*/ 30277 h 645860"/>
                <a:gd name="connsiteX16" fmla="*/ 272490 w 302766"/>
                <a:gd name="connsiteY16" fmla="*/ 20163 h 645860"/>
                <a:gd name="connsiteX17" fmla="*/ 30277 w 302766"/>
                <a:gd name="connsiteY17" fmla="*/ 20163 h 645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2766" h="645860">
                  <a:moveTo>
                    <a:pt x="272490" y="645860"/>
                  </a:moveTo>
                  <a:lnTo>
                    <a:pt x="30277" y="645860"/>
                  </a:lnTo>
                  <a:cubicBezTo>
                    <a:pt x="13590" y="645860"/>
                    <a:pt x="0" y="632271"/>
                    <a:pt x="0" y="615584"/>
                  </a:cubicBezTo>
                  <a:lnTo>
                    <a:pt x="0" y="30277"/>
                  </a:lnTo>
                  <a:cubicBezTo>
                    <a:pt x="0" y="13590"/>
                    <a:pt x="13590" y="0"/>
                    <a:pt x="30277" y="0"/>
                  </a:cubicBezTo>
                  <a:lnTo>
                    <a:pt x="272490" y="0"/>
                  </a:lnTo>
                  <a:cubicBezTo>
                    <a:pt x="289177" y="0"/>
                    <a:pt x="302767" y="13590"/>
                    <a:pt x="302767" y="30277"/>
                  </a:cubicBezTo>
                  <a:lnTo>
                    <a:pt x="302767" y="615584"/>
                  </a:lnTo>
                  <a:cubicBezTo>
                    <a:pt x="302767" y="632271"/>
                    <a:pt x="289177" y="645860"/>
                    <a:pt x="272490" y="645860"/>
                  </a:cubicBezTo>
                  <a:close/>
                  <a:moveTo>
                    <a:pt x="30277" y="20163"/>
                  </a:moveTo>
                  <a:cubicBezTo>
                    <a:pt x="24714" y="20163"/>
                    <a:pt x="20163" y="24714"/>
                    <a:pt x="20163" y="30277"/>
                  </a:cubicBezTo>
                  <a:lnTo>
                    <a:pt x="20163" y="615584"/>
                  </a:lnTo>
                  <a:cubicBezTo>
                    <a:pt x="20163" y="621146"/>
                    <a:pt x="24714" y="625697"/>
                    <a:pt x="30277" y="625697"/>
                  </a:cubicBezTo>
                  <a:lnTo>
                    <a:pt x="272490" y="625697"/>
                  </a:lnTo>
                  <a:cubicBezTo>
                    <a:pt x="278052" y="625697"/>
                    <a:pt x="282603" y="621146"/>
                    <a:pt x="282603" y="615584"/>
                  </a:cubicBezTo>
                  <a:lnTo>
                    <a:pt x="282603" y="30277"/>
                  </a:lnTo>
                  <a:cubicBezTo>
                    <a:pt x="282603" y="24714"/>
                    <a:pt x="278052" y="20163"/>
                    <a:pt x="272490" y="20163"/>
                  </a:cubicBezTo>
                  <a:lnTo>
                    <a:pt x="30277" y="20163"/>
                  </a:ln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628CB1FA-4126-4CFB-B8F7-0B4FF9B86F0D}"/>
                </a:ext>
              </a:extLst>
            </p:cNvPr>
            <p:cNvSpPr/>
            <p:nvPr/>
          </p:nvSpPr>
          <p:spPr>
            <a:xfrm>
              <a:off x="4777188" y="-2621388"/>
              <a:ext cx="59393" cy="12528"/>
            </a:xfrm>
            <a:custGeom>
              <a:avLst/>
              <a:gdLst>
                <a:gd name="connsiteX0" fmla="*/ 85837 w 95886"/>
                <a:gd name="connsiteY0" fmla="*/ 20227 h 20226"/>
                <a:gd name="connsiteX1" fmla="*/ 10113 w 95886"/>
                <a:gd name="connsiteY1" fmla="*/ 20227 h 20226"/>
                <a:gd name="connsiteX2" fmla="*/ 0 w 95886"/>
                <a:gd name="connsiteY2" fmla="*/ 10113 h 20226"/>
                <a:gd name="connsiteX3" fmla="*/ 10113 w 95886"/>
                <a:gd name="connsiteY3" fmla="*/ 0 h 20226"/>
                <a:gd name="connsiteX4" fmla="*/ 85773 w 95886"/>
                <a:gd name="connsiteY4" fmla="*/ 0 h 20226"/>
                <a:gd name="connsiteX5" fmla="*/ 95887 w 95886"/>
                <a:gd name="connsiteY5" fmla="*/ 10113 h 20226"/>
                <a:gd name="connsiteX6" fmla="*/ 85837 w 95886"/>
                <a:gd name="connsiteY6" fmla="*/ 20227 h 2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886" h="20226">
                  <a:moveTo>
                    <a:pt x="85837" y="20227"/>
                  </a:moveTo>
                  <a:lnTo>
                    <a:pt x="10113" y="20227"/>
                  </a:lnTo>
                  <a:cubicBezTo>
                    <a:pt x="4551" y="20227"/>
                    <a:pt x="0" y="15739"/>
                    <a:pt x="0" y="10113"/>
                  </a:cubicBezTo>
                  <a:cubicBezTo>
                    <a:pt x="0" y="4488"/>
                    <a:pt x="4488" y="0"/>
                    <a:pt x="10113" y="0"/>
                  </a:cubicBezTo>
                  <a:lnTo>
                    <a:pt x="85773" y="0"/>
                  </a:lnTo>
                  <a:cubicBezTo>
                    <a:pt x="91336" y="0"/>
                    <a:pt x="95887" y="4488"/>
                    <a:pt x="95887" y="10113"/>
                  </a:cubicBezTo>
                  <a:cubicBezTo>
                    <a:pt x="95887" y="15739"/>
                    <a:pt x="91399" y="20227"/>
                    <a:pt x="85837" y="20227"/>
                  </a:cubicBez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E9B51EF4-5FEC-4BA2-AE3D-CEBE80F21E37}"/>
                </a:ext>
              </a:extLst>
            </p:cNvPr>
            <p:cNvSpPr/>
            <p:nvPr/>
          </p:nvSpPr>
          <p:spPr>
            <a:xfrm>
              <a:off x="4986611" y="-2508866"/>
              <a:ext cx="75053" cy="12528"/>
            </a:xfrm>
            <a:custGeom>
              <a:avLst/>
              <a:gdLst>
                <a:gd name="connsiteX0" fmla="*/ 110993 w 121169"/>
                <a:gd name="connsiteY0" fmla="*/ 20227 h 20226"/>
                <a:gd name="connsiteX1" fmla="*/ 10113 w 121169"/>
                <a:gd name="connsiteY1" fmla="*/ 20227 h 20226"/>
                <a:gd name="connsiteX2" fmla="*/ 0 w 121169"/>
                <a:gd name="connsiteY2" fmla="*/ 10113 h 20226"/>
                <a:gd name="connsiteX3" fmla="*/ 10113 w 121169"/>
                <a:gd name="connsiteY3" fmla="*/ 0 h 20226"/>
                <a:gd name="connsiteX4" fmla="*/ 111057 w 121169"/>
                <a:gd name="connsiteY4" fmla="*/ 0 h 20226"/>
                <a:gd name="connsiteX5" fmla="*/ 121170 w 121169"/>
                <a:gd name="connsiteY5" fmla="*/ 10113 h 20226"/>
                <a:gd name="connsiteX6" fmla="*/ 110993 w 121169"/>
                <a:gd name="connsiteY6" fmla="*/ 20227 h 2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169" h="20226">
                  <a:moveTo>
                    <a:pt x="110993" y="20227"/>
                  </a:moveTo>
                  <a:lnTo>
                    <a:pt x="10113" y="20227"/>
                  </a:lnTo>
                  <a:cubicBezTo>
                    <a:pt x="4551" y="20227"/>
                    <a:pt x="0" y="15739"/>
                    <a:pt x="0" y="10113"/>
                  </a:cubicBezTo>
                  <a:cubicBezTo>
                    <a:pt x="0" y="4488"/>
                    <a:pt x="4488" y="0"/>
                    <a:pt x="10113" y="0"/>
                  </a:cubicBezTo>
                  <a:lnTo>
                    <a:pt x="111057" y="0"/>
                  </a:lnTo>
                  <a:cubicBezTo>
                    <a:pt x="116619" y="0"/>
                    <a:pt x="121170" y="4488"/>
                    <a:pt x="121170" y="10113"/>
                  </a:cubicBezTo>
                  <a:cubicBezTo>
                    <a:pt x="121170" y="15739"/>
                    <a:pt x="116556" y="20227"/>
                    <a:pt x="110993" y="20227"/>
                  </a:cubicBez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742AFA0E-BFCA-4926-B898-C9CED123B15C}"/>
                </a:ext>
              </a:extLst>
            </p:cNvPr>
            <p:cNvSpPr/>
            <p:nvPr/>
          </p:nvSpPr>
          <p:spPr>
            <a:xfrm>
              <a:off x="4986611" y="-2446379"/>
              <a:ext cx="75053" cy="12528"/>
            </a:xfrm>
            <a:custGeom>
              <a:avLst/>
              <a:gdLst>
                <a:gd name="connsiteX0" fmla="*/ 110993 w 121169"/>
                <a:gd name="connsiteY0" fmla="*/ 20227 h 20226"/>
                <a:gd name="connsiteX1" fmla="*/ 10113 w 121169"/>
                <a:gd name="connsiteY1" fmla="*/ 20227 h 20226"/>
                <a:gd name="connsiteX2" fmla="*/ 0 w 121169"/>
                <a:gd name="connsiteY2" fmla="*/ 10113 h 20226"/>
                <a:gd name="connsiteX3" fmla="*/ 10113 w 121169"/>
                <a:gd name="connsiteY3" fmla="*/ 0 h 20226"/>
                <a:gd name="connsiteX4" fmla="*/ 111057 w 121169"/>
                <a:gd name="connsiteY4" fmla="*/ 0 h 20226"/>
                <a:gd name="connsiteX5" fmla="*/ 121170 w 121169"/>
                <a:gd name="connsiteY5" fmla="*/ 10113 h 20226"/>
                <a:gd name="connsiteX6" fmla="*/ 110993 w 121169"/>
                <a:gd name="connsiteY6" fmla="*/ 20227 h 2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169" h="20226">
                  <a:moveTo>
                    <a:pt x="110993" y="20227"/>
                  </a:moveTo>
                  <a:lnTo>
                    <a:pt x="10113" y="20227"/>
                  </a:lnTo>
                  <a:cubicBezTo>
                    <a:pt x="4551" y="20227"/>
                    <a:pt x="0" y="15739"/>
                    <a:pt x="0" y="10113"/>
                  </a:cubicBezTo>
                  <a:cubicBezTo>
                    <a:pt x="0" y="4551"/>
                    <a:pt x="4488" y="0"/>
                    <a:pt x="10113" y="0"/>
                  </a:cubicBezTo>
                  <a:lnTo>
                    <a:pt x="111057" y="0"/>
                  </a:lnTo>
                  <a:cubicBezTo>
                    <a:pt x="116619" y="0"/>
                    <a:pt x="121170" y="4488"/>
                    <a:pt x="121170" y="10113"/>
                  </a:cubicBezTo>
                  <a:cubicBezTo>
                    <a:pt x="121107" y="15739"/>
                    <a:pt x="116556" y="20227"/>
                    <a:pt x="110993" y="20227"/>
                  </a:cubicBez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id="{4F72C7FB-F13E-48BD-BB46-9A61D7B63717}"/>
                </a:ext>
              </a:extLst>
            </p:cNvPr>
            <p:cNvSpPr/>
            <p:nvPr/>
          </p:nvSpPr>
          <p:spPr>
            <a:xfrm>
              <a:off x="4986611" y="-2377628"/>
              <a:ext cx="75053" cy="12528"/>
            </a:xfrm>
            <a:custGeom>
              <a:avLst/>
              <a:gdLst>
                <a:gd name="connsiteX0" fmla="*/ 110993 w 121169"/>
                <a:gd name="connsiteY0" fmla="*/ 20227 h 20226"/>
                <a:gd name="connsiteX1" fmla="*/ 10113 w 121169"/>
                <a:gd name="connsiteY1" fmla="*/ 20227 h 20226"/>
                <a:gd name="connsiteX2" fmla="*/ 0 w 121169"/>
                <a:gd name="connsiteY2" fmla="*/ 10113 h 20226"/>
                <a:gd name="connsiteX3" fmla="*/ 10113 w 121169"/>
                <a:gd name="connsiteY3" fmla="*/ 0 h 20226"/>
                <a:gd name="connsiteX4" fmla="*/ 111057 w 121169"/>
                <a:gd name="connsiteY4" fmla="*/ 0 h 20226"/>
                <a:gd name="connsiteX5" fmla="*/ 121170 w 121169"/>
                <a:gd name="connsiteY5" fmla="*/ 10113 h 20226"/>
                <a:gd name="connsiteX6" fmla="*/ 110993 w 121169"/>
                <a:gd name="connsiteY6" fmla="*/ 20227 h 2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169" h="20226">
                  <a:moveTo>
                    <a:pt x="110993" y="20227"/>
                  </a:moveTo>
                  <a:lnTo>
                    <a:pt x="10113" y="20227"/>
                  </a:lnTo>
                  <a:cubicBezTo>
                    <a:pt x="4551" y="20227"/>
                    <a:pt x="0" y="15739"/>
                    <a:pt x="0" y="10113"/>
                  </a:cubicBezTo>
                  <a:cubicBezTo>
                    <a:pt x="0" y="4488"/>
                    <a:pt x="4488" y="0"/>
                    <a:pt x="10113" y="0"/>
                  </a:cubicBezTo>
                  <a:lnTo>
                    <a:pt x="111057" y="0"/>
                  </a:lnTo>
                  <a:cubicBezTo>
                    <a:pt x="116619" y="0"/>
                    <a:pt x="121170" y="4488"/>
                    <a:pt x="121170" y="10113"/>
                  </a:cubicBezTo>
                  <a:cubicBezTo>
                    <a:pt x="121170" y="15739"/>
                    <a:pt x="116556" y="20227"/>
                    <a:pt x="110993" y="20227"/>
                  </a:cubicBez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id="{061F9CCE-8563-49B8-B8FA-1E5BB35C302B}"/>
                </a:ext>
              </a:extLst>
            </p:cNvPr>
            <p:cNvSpPr/>
            <p:nvPr/>
          </p:nvSpPr>
          <p:spPr>
            <a:xfrm>
              <a:off x="4777188" y="-2558902"/>
              <a:ext cx="59393" cy="12528"/>
            </a:xfrm>
            <a:custGeom>
              <a:avLst/>
              <a:gdLst>
                <a:gd name="connsiteX0" fmla="*/ 85837 w 95886"/>
                <a:gd name="connsiteY0" fmla="*/ 20227 h 20226"/>
                <a:gd name="connsiteX1" fmla="*/ 10113 w 95886"/>
                <a:gd name="connsiteY1" fmla="*/ 20227 h 20226"/>
                <a:gd name="connsiteX2" fmla="*/ 0 w 95886"/>
                <a:gd name="connsiteY2" fmla="*/ 10113 h 20226"/>
                <a:gd name="connsiteX3" fmla="*/ 10113 w 95886"/>
                <a:gd name="connsiteY3" fmla="*/ 0 h 20226"/>
                <a:gd name="connsiteX4" fmla="*/ 85773 w 95886"/>
                <a:gd name="connsiteY4" fmla="*/ 0 h 20226"/>
                <a:gd name="connsiteX5" fmla="*/ 95887 w 95886"/>
                <a:gd name="connsiteY5" fmla="*/ 10113 h 20226"/>
                <a:gd name="connsiteX6" fmla="*/ 85837 w 95886"/>
                <a:gd name="connsiteY6" fmla="*/ 20227 h 2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886" h="20226">
                  <a:moveTo>
                    <a:pt x="85837" y="20227"/>
                  </a:moveTo>
                  <a:lnTo>
                    <a:pt x="10113" y="20227"/>
                  </a:lnTo>
                  <a:cubicBezTo>
                    <a:pt x="4551" y="20227"/>
                    <a:pt x="0" y="15739"/>
                    <a:pt x="0" y="10113"/>
                  </a:cubicBezTo>
                  <a:cubicBezTo>
                    <a:pt x="0" y="4488"/>
                    <a:pt x="4488" y="0"/>
                    <a:pt x="10113" y="0"/>
                  </a:cubicBezTo>
                  <a:lnTo>
                    <a:pt x="85773" y="0"/>
                  </a:lnTo>
                  <a:cubicBezTo>
                    <a:pt x="91336" y="0"/>
                    <a:pt x="95887" y="4488"/>
                    <a:pt x="95887" y="10113"/>
                  </a:cubicBezTo>
                  <a:cubicBezTo>
                    <a:pt x="95887" y="15739"/>
                    <a:pt x="91399" y="20227"/>
                    <a:pt x="85837" y="20227"/>
                  </a:cubicBez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id="{42D38EDD-B08B-4C72-8322-86A4E04FAAF4}"/>
                </a:ext>
              </a:extLst>
            </p:cNvPr>
            <p:cNvSpPr/>
            <p:nvPr/>
          </p:nvSpPr>
          <p:spPr>
            <a:xfrm>
              <a:off x="4777188" y="-2490112"/>
              <a:ext cx="59393" cy="12528"/>
            </a:xfrm>
            <a:custGeom>
              <a:avLst/>
              <a:gdLst>
                <a:gd name="connsiteX0" fmla="*/ 85837 w 95886"/>
                <a:gd name="connsiteY0" fmla="*/ 20227 h 20226"/>
                <a:gd name="connsiteX1" fmla="*/ 10113 w 95886"/>
                <a:gd name="connsiteY1" fmla="*/ 20227 h 20226"/>
                <a:gd name="connsiteX2" fmla="*/ 0 w 95886"/>
                <a:gd name="connsiteY2" fmla="*/ 10113 h 20226"/>
                <a:gd name="connsiteX3" fmla="*/ 10113 w 95886"/>
                <a:gd name="connsiteY3" fmla="*/ 0 h 20226"/>
                <a:gd name="connsiteX4" fmla="*/ 85773 w 95886"/>
                <a:gd name="connsiteY4" fmla="*/ 0 h 20226"/>
                <a:gd name="connsiteX5" fmla="*/ 95887 w 95886"/>
                <a:gd name="connsiteY5" fmla="*/ 10113 h 20226"/>
                <a:gd name="connsiteX6" fmla="*/ 85837 w 95886"/>
                <a:gd name="connsiteY6" fmla="*/ 20227 h 2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886" h="20226">
                  <a:moveTo>
                    <a:pt x="85837" y="20227"/>
                  </a:moveTo>
                  <a:lnTo>
                    <a:pt x="10113" y="20227"/>
                  </a:lnTo>
                  <a:cubicBezTo>
                    <a:pt x="4551" y="20227"/>
                    <a:pt x="0" y="15739"/>
                    <a:pt x="0" y="10113"/>
                  </a:cubicBezTo>
                  <a:cubicBezTo>
                    <a:pt x="0" y="4551"/>
                    <a:pt x="4488" y="0"/>
                    <a:pt x="10113" y="0"/>
                  </a:cubicBezTo>
                  <a:lnTo>
                    <a:pt x="85773" y="0"/>
                  </a:lnTo>
                  <a:cubicBezTo>
                    <a:pt x="91336" y="0"/>
                    <a:pt x="95887" y="4488"/>
                    <a:pt x="95887" y="10113"/>
                  </a:cubicBezTo>
                  <a:cubicBezTo>
                    <a:pt x="95887" y="15676"/>
                    <a:pt x="91399" y="20227"/>
                    <a:pt x="85837" y="20227"/>
                  </a:cubicBez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9639EC3F-5CA0-41B3-8178-6DE1D7D975C0}"/>
                </a:ext>
              </a:extLst>
            </p:cNvPr>
            <p:cNvSpPr/>
            <p:nvPr/>
          </p:nvSpPr>
          <p:spPr>
            <a:xfrm>
              <a:off x="4799074" y="-2424454"/>
              <a:ext cx="87504" cy="137501"/>
            </a:xfrm>
            <a:custGeom>
              <a:avLst/>
              <a:gdLst>
                <a:gd name="connsiteX0" fmla="*/ 141270 w 141270"/>
                <a:gd name="connsiteY0" fmla="*/ 221987 h 221986"/>
                <a:gd name="connsiteX1" fmla="*/ 0 w 141270"/>
                <a:gd name="connsiteY1" fmla="*/ 221987 h 221986"/>
                <a:gd name="connsiteX2" fmla="*/ 0 w 141270"/>
                <a:gd name="connsiteY2" fmla="*/ 20163 h 221986"/>
                <a:gd name="connsiteX3" fmla="*/ 20163 w 141270"/>
                <a:gd name="connsiteY3" fmla="*/ 0 h 221986"/>
                <a:gd name="connsiteX4" fmla="*/ 121107 w 141270"/>
                <a:gd name="connsiteY4" fmla="*/ 0 h 221986"/>
                <a:gd name="connsiteX5" fmla="*/ 141270 w 141270"/>
                <a:gd name="connsiteY5" fmla="*/ 20163 h 221986"/>
                <a:gd name="connsiteX6" fmla="*/ 141270 w 141270"/>
                <a:gd name="connsiteY6" fmla="*/ 221987 h 221986"/>
                <a:gd name="connsiteX7" fmla="*/ 20227 w 141270"/>
                <a:gd name="connsiteY7" fmla="*/ 201823 h 221986"/>
                <a:gd name="connsiteX8" fmla="*/ 121170 w 141270"/>
                <a:gd name="connsiteY8" fmla="*/ 201823 h 221986"/>
                <a:gd name="connsiteX9" fmla="*/ 121170 w 141270"/>
                <a:gd name="connsiteY9" fmla="*/ 20163 h 221986"/>
                <a:gd name="connsiteX10" fmla="*/ 20227 w 141270"/>
                <a:gd name="connsiteY10" fmla="*/ 20163 h 221986"/>
                <a:gd name="connsiteX11" fmla="*/ 20227 w 141270"/>
                <a:gd name="connsiteY11" fmla="*/ 201823 h 22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1270" h="221986">
                  <a:moveTo>
                    <a:pt x="141270" y="221987"/>
                  </a:moveTo>
                  <a:lnTo>
                    <a:pt x="0" y="221987"/>
                  </a:lnTo>
                  <a:lnTo>
                    <a:pt x="0" y="20163"/>
                  </a:lnTo>
                  <a:cubicBezTo>
                    <a:pt x="0" y="9039"/>
                    <a:pt x="9039" y="0"/>
                    <a:pt x="20163" y="0"/>
                  </a:cubicBezTo>
                  <a:lnTo>
                    <a:pt x="121107" y="0"/>
                  </a:lnTo>
                  <a:cubicBezTo>
                    <a:pt x="132231" y="0"/>
                    <a:pt x="141270" y="9039"/>
                    <a:pt x="141270" y="20163"/>
                  </a:cubicBezTo>
                  <a:lnTo>
                    <a:pt x="141270" y="221987"/>
                  </a:lnTo>
                  <a:close/>
                  <a:moveTo>
                    <a:pt x="20227" y="201823"/>
                  </a:moveTo>
                  <a:lnTo>
                    <a:pt x="121170" y="201823"/>
                  </a:lnTo>
                  <a:lnTo>
                    <a:pt x="121170" y="20163"/>
                  </a:lnTo>
                  <a:lnTo>
                    <a:pt x="20227" y="20163"/>
                  </a:lnTo>
                  <a:lnTo>
                    <a:pt x="20227" y="201823"/>
                  </a:ln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9" name="任意多边形: 形状 118">
              <a:extLst>
                <a:ext uri="{FF2B5EF4-FFF2-40B4-BE49-F238E27FC236}">
                  <a16:creationId xmlns:a16="http://schemas.microsoft.com/office/drawing/2014/main" id="{FB42BA27-F4C2-4592-8BE7-DD2AFF50AB32}"/>
                </a:ext>
              </a:extLst>
            </p:cNvPr>
            <p:cNvSpPr/>
            <p:nvPr/>
          </p:nvSpPr>
          <p:spPr>
            <a:xfrm>
              <a:off x="4852203" y="-2621388"/>
              <a:ext cx="59393" cy="12528"/>
            </a:xfrm>
            <a:custGeom>
              <a:avLst/>
              <a:gdLst>
                <a:gd name="connsiteX0" fmla="*/ 85773 w 95886"/>
                <a:gd name="connsiteY0" fmla="*/ 20227 h 20226"/>
                <a:gd name="connsiteX1" fmla="*/ 10113 w 95886"/>
                <a:gd name="connsiteY1" fmla="*/ 20227 h 20226"/>
                <a:gd name="connsiteX2" fmla="*/ 0 w 95886"/>
                <a:gd name="connsiteY2" fmla="*/ 10113 h 20226"/>
                <a:gd name="connsiteX3" fmla="*/ 10113 w 95886"/>
                <a:gd name="connsiteY3" fmla="*/ 0 h 20226"/>
                <a:gd name="connsiteX4" fmla="*/ 85773 w 95886"/>
                <a:gd name="connsiteY4" fmla="*/ 0 h 20226"/>
                <a:gd name="connsiteX5" fmla="*/ 95887 w 95886"/>
                <a:gd name="connsiteY5" fmla="*/ 10113 h 20226"/>
                <a:gd name="connsiteX6" fmla="*/ 85773 w 95886"/>
                <a:gd name="connsiteY6" fmla="*/ 20227 h 2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886" h="20226">
                  <a:moveTo>
                    <a:pt x="85773" y="20227"/>
                  </a:moveTo>
                  <a:lnTo>
                    <a:pt x="10113" y="20227"/>
                  </a:lnTo>
                  <a:cubicBezTo>
                    <a:pt x="4551" y="20227"/>
                    <a:pt x="0" y="15739"/>
                    <a:pt x="0" y="10113"/>
                  </a:cubicBezTo>
                  <a:cubicBezTo>
                    <a:pt x="0" y="4488"/>
                    <a:pt x="4488" y="0"/>
                    <a:pt x="10113" y="0"/>
                  </a:cubicBezTo>
                  <a:lnTo>
                    <a:pt x="85773" y="0"/>
                  </a:lnTo>
                  <a:cubicBezTo>
                    <a:pt x="91336" y="0"/>
                    <a:pt x="95887" y="4488"/>
                    <a:pt x="95887" y="10113"/>
                  </a:cubicBezTo>
                  <a:cubicBezTo>
                    <a:pt x="95887" y="15739"/>
                    <a:pt x="91399" y="20227"/>
                    <a:pt x="85773" y="20227"/>
                  </a:cubicBez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20" name="任意多边形: 形状 119">
              <a:extLst>
                <a:ext uri="{FF2B5EF4-FFF2-40B4-BE49-F238E27FC236}">
                  <a16:creationId xmlns:a16="http://schemas.microsoft.com/office/drawing/2014/main" id="{2E90FE3B-2854-48B0-ADFC-9267EBF2CCA9}"/>
                </a:ext>
              </a:extLst>
            </p:cNvPr>
            <p:cNvSpPr/>
            <p:nvPr/>
          </p:nvSpPr>
          <p:spPr>
            <a:xfrm>
              <a:off x="4852203" y="-2558902"/>
              <a:ext cx="59393" cy="12528"/>
            </a:xfrm>
            <a:custGeom>
              <a:avLst/>
              <a:gdLst>
                <a:gd name="connsiteX0" fmla="*/ 85773 w 95886"/>
                <a:gd name="connsiteY0" fmla="*/ 20227 h 20226"/>
                <a:gd name="connsiteX1" fmla="*/ 10113 w 95886"/>
                <a:gd name="connsiteY1" fmla="*/ 20227 h 20226"/>
                <a:gd name="connsiteX2" fmla="*/ 0 w 95886"/>
                <a:gd name="connsiteY2" fmla="*/ 10113 h 20226"/>
                <a:gd name="connsiteX3" fmla="*/ 10113 w 95886"/>
                <a:gd name="connsiteY3" fmla="*/ 0 h 20226"/>
                <a:gd name="connsiteX4" fmla="*/ 85773 w 95886"/>
                <a:gd name="connsiteY4" fmla="*/ 0 h 20226"/>
                <a:gd name="connsiteX5" fmla="*/ 95887 w 95886"/>
                <a:gd name="connsiteY5" fmla="*/ 10113 h 20226"/>
                <a:gd name="connsiteX6" fmla="*/ 85773 w 95886"/>
                <a:gd name="connsiteY6" fmla="*/ 20227 h 2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886" h="20226">
                  <a:moveTo>
                    <a:pt x="85773" y="20227"/>
                  </a:moveTo>
                  <a:lnTo>
                    <a:pt x="10113" y="20227"/>
                  </a:lnTo>
                  <a:cubicBezTo>
                    <a:pt x="4551" y="20227"/>
                    <a:pt x="0" y="15739"/>
                    <a:pt x="0" y="10113"/>
                  </a:cubicBezTo>
                  <a:cubicBezTo>
                    <a:pt x="0" y="4488"/>
                    <a:pt x="4488" y="0"/>
                    <a:pt x="10113" y="0"/>
                  </a:cubicBezTo>
                  <a:lnTo>
                    <a:pt x="85773" y="0"/>
                  </a:lnTo>
                  <a:cubicBezTo>
                    <a:pt x="91336" y="0"/>
                    <a:pt x="95887" y="4488"/>
                    <a:pt x="95887" y="10113"/>
                  </a:cubicBezTo>
                  <a:cubicBezTo>
                    <a:pt x="95887" y="15739"/>
                    <a:pt x="91399" y="20227"/>
                    <a:pt x="85773" y="20227"/>
                  </a:cubicBez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4E250398-C7B7-454D-B2C7-6AE7C6A509B9}"/>
                </a:ext>
              </a:extLst>
            </p:cNvPr>
            <p:cNvSpPr/>
            <p:nvPr/>
          </p:nvSpPr>
          <p:spPr>
            <a:xfrm>
              <a:off x="4852203" y="-2490112"/>
              <a:ext cx="59393" cy="12528"/>
            </a:xfrm>
            <a:custGeom>
              <a:avLst/>
              <a:gdLst>
                <a:gd name="connsiteX0" fmla="*/ 85773 w 95886"/>
                <a:gd name="connsiteY0" fmla="*/ 20227 h 20226"/>
                <a:gd name="connsiteX1" fmla="*/ 10113 w 95886"/>
                <a:gd name="connsiteY1" fmla="*/ 20227 h 20226"/>
                <a:gd name="connsiteX2" fmla="*/ 0 w 95886"/>
                <a:gd name="connsiteY2" fmla="*/ 10113 h 20226"/>
                <a:gd name="connsiteX3" fmla="*/ 10113 w 95886"/>
                <a:gd name="connsiteY3" fmla="*/ 0 h 20226"/>
                <a:gd name="connsiteX4" fmla="*/ 85773 w 95886"/>
                <a:gd name="connsiteY4" fmla="*/ 0 h 20226"/>
                <a:gd name="connsiteX5" fmla="*/ 95887 w 95886"/>
                <a:gd name="connsiteY5" fmla="*/ 10113 h 20226"/>
                <a:gd name="connsiteX6" fmla="*/ 85773 w 95886"/>
                <a:gd name="connsiteY6" fmla="*/ 20227 h 2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886" h="20226">
                  <a:moveTo>
                    <a:pt x="85773" y="20227"/>
                  </a:moveTo>
                  <a:lnTo>
                    <a:pt x="10113" y="20227"/>
                  </a:lnTo>
                  <a:cubicBezTo>
                    <a:pt x="4551" y="20227"/>
                    <a:pt x="0" y="15739"/>
                    <a:pt x="0" y="10113"/>
                  </a:cubicBezTo>
                  <a:cubicBezTo>
                    <a:pt x="0" y="4551"/>
                    <a:pt x="4488" y="0"/>
                    <a:pt x="10113" y="0"/>
                  </a:cubicBezTo>
                  <a:lnTo>
                    <a:pt x="85773" y="0"/>
                  </a:lnTo>
                  <a:cubicBezTo>
                    <a:pt x="91336" y="0"/>
                    <a:pt x="95887" y="4488"/>
                    <a:pt x="95887" y="10113"/>
                  </a:cubicBezTo>
                  <a:cubicBezTo>
                    <a:pt x="95887" y="15676"/>
                    <a:pt x="91399" y="20227"/>
                    <a:pt x="85773" y="20227"/>
                  </a:cubicBez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22" name="任意多边形: 形状 121">
              <a:extLst>
                <a:ext uri="{FF2B5EF4-FFF2-40B4-BE49-F238E27FC236}">
                  <a16:creationId xmlns:a16="http://schemas.microsoft.com/office/drawing/2014/main" id="{C0FFDAC8-BD53-42D0-82C6-1CFAE6489D92}"/>
                </a:ext>
              </a:extLst>
            </p:cNvPr>
            <p:cNvSpPr/>
            <p:nvPr/>
          </p:nvSpPr>
          <p:spPr>
            <a:xfrm>
              <a:off x="4924086" y="-2568220"/>
              <a:ext cx="187497" cy="281267"/>
            </a:xfrm>
            <a:custGeom>
              <a:avLst/>
              <a:gdLst>
                <a:gd name="connsiteX0" fmla="*/ 282603 w 302703"/>
                <a:gd name="connsiteY0" fmla="*/ 454087 h 454087"/>
                <a:gd name="connsiteX1" fmla="*/ 0 w 302703"/>
                <a:gd name="connsiteY1" fmla="*/ 454087 h 454087"/>
                <a:gd name="connsiteX2" fmla="*/ 0 w 302703"/>
                <a:gd name="connsiteY2" fmla="*/ 20163 h 454087"/>
                <a:gd name="connsiteX3" fmla="*/ 20163 w 302703"/>
                <a:gd name="connsiteY3" fmla="*/ 0 h 454087"/>
                <a:gd name="connsiteX4" fmla="*/ 282540 w 302703"/>
                <a:gd name="connsiteY4" fmla="*/ 0 h 454087"/>
                <a:gd name="connsiteX5" fmla="*/ 302704 w 302703"/>
                <a:gd name="connsiteY5" fmla="*/ 20163 h 454087"/>
                <a:gd name="connsiteX6" fmla="*/ 302704 w 302703"/>
                <a:gd name="connsiteY6" fmla="*/ 433924 h 454087"/>
                <a:gd name="connsiteX7" fmla="*/ 282603 w 302703"/>
                <a:gd name="connsiteY7" fmla="*/ 454087 h 454087"/>
                <a:gd name="connsiteX8" fmla="*/ 20227 w 302703"/>
                <a:gd name="connsiteY8" fmla="*/ 433924 h 454087"/>
                <a:gd name="connsiteX9" fmla="*/ 282603 w 302703"/>
                <a:gd name="connsiteY9" fmla="*/ 433924 h 454087"/>
                <a:gd name="connsiteX10" fmla="*/ 282603 w 302703"/>
                <a:gd name="connsiteY10" fmla="*/ 20163 h 454087"/>
                <a:gd name="connsiteX11" fmla="*/ 20227 w 302703"/>
                <a:gd name="connsiteY11" fmla="*/ 20163 h 454087"/>
                <a:gd name="connsiteX12" fmla="*/ 20227 w 302703"/>
                <a:gd name="connsiteY12" fmla="*/ 433924 h 454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703" h="454087">
                  <a:moveTo>
                    <a:pt x="282603" y="454087"/>
                  </a:moveTo>
                  <a:lnTo>
                    <a:pt x="0" y="454087"/>
                  </a:lnTo>
                  <a:lnTo>
                    <a:pt x="0" y="20163"/>
                  </a:lnTo>
                  <a:cubicBezTo>
                    <a:pt x="0" y="9039"/>
                    <a:pt x="9039" y="0"/>
                    <a:pt x="20163" y="0"/>
                  </a:cubicBezTo>
                  <a:lnTo>
                    <a:pt x="282540" y="0"/>
                  </a:lnTo>
                  <a:cubicBezTo>
                    <a:pt x="293665" y="0"/>
                    <a:pt x="302704" y="9039"/>
                    <a:pt x="302704" y="20163"/>
                  </a:cubicBezTo>
                  <a:lnTo>
                    <a:pt x="302704" y="433924"/>
                  </a:lnTo>
                  <a:cubicBezTo>
                    <a:pt x="302767" y="445048"/>
                    <a:pt x="293728" y="454087"/>
                    <a:pt x="282603" y="454087"/>
                  </a:cubicBezTo>
                  <a:close/>
                  <a:moveTo>
                    <a:pt x="20227" y="433924"/>
                  </a:moveTo>
                  <a:lnTo>
                    <a:pt x="282603" y="433924"/>
                  </a:lnTo>
                  <a:lnTo>
                    <a:pt x="282603" y="20163"/>
                  </a:lnTo>
                  <a:lnTo>
                    <a:pt x="20227" y="20163"/>
                  </a:lnTo>
                  <a:lnTo>
                    <a:pt x="20227" y="433924"/>
                  </a:ln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6266597B-E6A8-4788-B114-0A90FE9F4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4001" y="644472"/>
            <a:ext cx="8835796" cy="583989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50B4E1F-FA7F-4B2A-B67C-DB8598722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  <a:t>新闻导语</a:t>
            </a:r>
          </a:p>
        </p:txBody>
      </p:sp>
    </p:spTree>
    <p:extLst>
      <p:ext uri="{BB962C8B-B14F-4D97-AF65-F5344CB8AC3E}">
        <p14:creationId xmlns:p14="http://schemas.microsoft.com/office/powerpoint/2010/main" val="18544922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17">
            <a:extLst>
              <a:ext uri="{FF2B5EF4-FFF2-40B4-BE49-F238E27FC236}">
                <a16:creationId xmlns:a16="http://schemas.microsoft.com/office/drawing/2014/main" id="{C5A84313-A1B6-4587-BCCC-54D79AE940D7}"/>
              </a:ext>
            </a:extLst>
          </p:cNvPr>
          <p:cNvSpPr/>
          <p:nvPr/>
        </p:nvSpPr>
        <p:spPr>
          <a:xfrm>
            <a:off x="5157333" y="556193"/>
            <a:ext cx="1877334" cy="1877330"/>
          </a:xfrm>
          <a:prstGeom prst="ellipse">
            <a:avLst/>
          </a:prstGeom>
          <a:gradFill>
            <a:gsLst>
              <a:gs pos="100000">
                <a:srgbClr val="0066FF"/>
              </a:gs>
              <a:gs pos="0">
                <a:srgbClr val="5C45FB"/>
              </a:gs>
            </a:gsLst>
            <a:lin ang="2700000" scaled="1"/>
          </a:gradFill>
          <a:ln>
            <a:noFill/>
          </a:ln>
          <a:effectLst>
            <a:outerShdw blurRad="3429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DD959174-F4DC-4FC0-8380-4B1E4CB3307E}"/>
              </a:ext>
            </a:extLst>
          </p:cNvPr>
          <p:cNvSpPr/>
          <p:nvPr/>
        </p:nvSpPr>
        <p:spPr>
          <a:xfrm>
            <a:off x="5157331" y="556191"/>
            <a:ext cx="1877335" cy="1877334"/>
          </a:xfrm>
          <a:prstGeom prst="ellipse">
            <a:avLst/>
          </a:prstGeom>
          <a:noFill/>
          <a:ln>
            <a:gradFill flip="none" rotWithShape="1">
              <a:gsLst>
                <a:gs pos="35000">
                  <a:srgbClr val="0066FF">
                    <a:alpha val="0"/>
                  </a:srgbClr>
                </a:gs>
                <a:gs pos="100000">
                  <a:srgbClr val="0066FF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6AA603B6-82F6-43DE-A08B-DB63BF0D17D5}"/>
              </a:ext>
            </a:extLst>
          </p:cNvPr>
          <p:cNvSpPr/>
          <p:nvPr/>
        </p:nvSpPr>
        <p:spPr>
          <a:xfrm>
            <a:off x="5039686" y="438546"/>
            <a:ext cx="2112627" cy="2112625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rgbClr val="0066FF">
                    <a:alpha val="73000"/>
                  </a:srgbClr>
                </a:gs>
                <a:gs pos="87000">
                  <a:srgbClr val="0066FF">
                    <a:alpha val="20000"/>
                  </a:srgbClr>
                </a:gs>
              </a:gsLst>
              <a:lin ang="2700000" scaled="1"/>
              <a:tileRect/>
            </a:gra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14064AA4-87BB-464A-8D6C-710DFD92DE8F}"/>
              </a:ext>
            </a:extLst>
          </p:cNvPr>
          <p:cNvSpPr/>
          <p:nvPr/>
        </p:nvSpPr>
        <p:spPr>
          <a:xfrm>
            <a:off x="4924086" y="322948"/>
            <a:ext cx="2343826" cy="2343822"/>
          </a:xfrm>
          <a:prstGeom prst="ellipse">
            <a:avLst/>
          </a:prstGeom>
          <a:noFill/>
          <a:ln w="6350">
            <a:gradFill flip="none" rotWithShape="1">
              <a:gsLst>
                <a:gs pos="20000">
                  <a:srgbClr val="0066FF">
                    <a:alpha val="20000"/>
                  </a:srgbClr>
                </a:gs>
                <a:gs pos="87000">
                  <a:srgbClr val="0066FF">
                    <a:alpha val="20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3B2FE5D8-C9D9-4302-9D09-DA02F403E98B}"/>
              </a:ext>
            </a:extLst>
          </p:cNvPr>
          <p:cNvSpPr/>
          <p:nvPr/>
        </p:nvSpPr>
        <p:spPr>
          <a:xfrm>
            <a:off x="5683217" y="3576197"/>
            <a:ext cx="829488" cy="829486"/>
          </a:xfrm>
          <a:prstGeom prst="ellipse">
            <a:avLst/>
          </a:prstGeom>
          <a:gradFill>
            <a:gsLst>
              <a:gs pos="100000">
                <a:srgbClr val="0066FF"/>
              </a:gs>
              <a:gs pos="0">
                <a:srgbClr val="5C45FB"/>
              </a:gs>
            </a:gsLst>
            <a:lin ang="2700000" scaled="1"/>
          </a:gradFill>
          <a:ln>
            <a:noFill/>
          </a:ln>
          <a:effectLst>
            <a:outerShdw blurRad="3429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088D1849-8303-4980-A367-9164A5D33BE6}"/>
              </a:ext>
            </a:extLst>
          </p:cNvPr>
          <p:cNvSpPr/>
          <p:nvPr/>
        </p:nvSpPr>
        <p:spPr>
          <a:xfrm>
            <a:off x="5613384" y="3506363"/>
            <a:ext cx="969153" cy="969153"/>
          </a:xfrm>
          <a:prstGeom prst="ellipse">
            <a:avLst/>
          </a:prstGeom>
          <a:noFill/>
          <a:ln>
            <a:gradFill flip="none" rotWithShape="1">
              <a:gsLst>
                <a:gs pos="35000">
                  <a:srgbClr val="0066FF">
                    <a:alpha val="0"/>
                  </a:srgbClr>
                </a:gs>
                <a:gs pos="100000">
                  <a:srgbClr val="0066FF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40E4E35A-4BEA-4F6C-8CA1-DA9191CB9589}"/>
              </a:ext>
            </a:extLst>
          </p:cNvPr>
          <p:cNvSpPr/>
          <p:nvPr/>
        </p:nvSpPr>
        <p:spPr>
          <a:xfrm>
            <a:off x="5552651" y="3445630"/>
            <a:ext cx="1090620" cy="1090619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rgbClr val="0066FF">
                    <a:alpha val="70000"/>
                  </a:srgbClr>
                </a:gs>
                <a:gs pos="87000">
                  <a:srgbClr val="0066FF">
                    <a:alpha val="21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25BD142B-68C0-432E-A83F-8511C74A3FAC}"/>
              </a:ext>
            </a:extLst>
          </p:cNvPr>
          <p:cNvSpPr/>
          <p:nvPr/>
        </p:nvSpPr>
        <p:spPr>
          <a:xfrm>
            <a:off x="5492974" y="3385954"/>
            <a:ext cx="1209974" cy="1209972"/>
          </a:xfrm>
          <a:prstGeom prst="ellipse">
            <a:avLst/>
          </a:prstGeom>
          <a:noFill/>
          <a:ln w="6350">
            <a:gradFill flip="none" rotWithShape="1">
              <a:gsLst>
                <a:gs pos="20000">
                  <a:srgbClr val="0066FF">
                    <a:alpha val="55000"/>
                  </a:srgbClr>
                </a:gs>
                <a:gs pos="87000">
                  <a:srgbClr val="0066FF">
                    <a:alpha val="20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7DBA977B-30E7-41FA-8A2E-6BB05283705A}"/>
              </a:ext>
            </a:extLst>
          </p:cNvPr>
          <p:cNvSpPr/>
          <p:nvPr/>
        </p:nvSpPr>
        <p:spPr>
          <a:xfrm>
            <a:off x="9240491" y="2393049"/>
            <a:ext cx="829488" cy="829486"/>
          </a:xfrm>
          <a:prstGeom prst="ellipse">
            <a:avLst/>
          </a:prstGeom>
          <a:gradFill>
            <a:gsLst>
              <a:gs pos="100000">
                <a:srgbClr val="0066FF"/>
              </a:gs>
              <a:gs pos="0">
                <a:srgbClr val="5C45FB"/>
              </a:gs>
            </a:gsLst>
            <a:lin ang="2700000" scaled="1"/>
          </a:gradFill>
          <a:ln>
            <a:noFill/>
          </a:ln>
          <a:effectLst>
            <a:outerShdw blurRad="3429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49AADE92-B8BE-49CE-8893-67048DBFDA03}"/>
              </a:ext>
            </a:extLst>
          </p:cNvPr>
          <p:cNvSpPr/>
          <p:nvPr/>
        </p:nvSpPr>
        <p:spPr>
          <a:xfrm>
            <a:off x="9170658" y="2316504"/>
            <a:ext cx="969153" cy="969153"/>
          </a:xfrm>
          <a:prstGeom prst="ellipse">
            <a:avLst/>
          </a:prstGeom>
          <a:noFill/>
          <a:ln>
            <a:gradFill flip="none" rotWithShape="1">
              <a:gsLst>
                <a:gs pos="35000">
                  <a:srgbClr val="0066FF">
                    <a:alpha val="0"/>
                  </a:srgbClr>
                </a:gs>
                <a:gs pos="100000">
                  <a:srgbClr val="0066FF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6E3BE826-AA8E-4FAB-BF34-918B0B942FB5}"/>
              </a:ext>
            </a:extLst>
          </p:cNvPr>
          <p:cNvSpPr/>
          <p:nvPr/>
        </p:nvSpPr>
        <p:spPr>
          <a:xfrm>
            <a:off x="9109925" y="2255771"/>
            <a:ext cx="1090620" cy="1090619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rgbClr val="0066FF">
                    <a:alpha val="70000"/>
                  </a:srgbClr>
                </a:gs>
                <a:gs pos="87000">
                  <a:srgbClr val="0066FF">
                    <a:alpha val="21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6D7520A2-6D33-419D-A59C-6834F2F4600F}"/>
              </a:ext>
            </a:extLst>
          </p:cNvPr>
          <p:cNvSpPr/>
          <p:nvPr/>
        </p:nvSpPr>
        <p:spPr>
          <a:xfrm>
            <a:off x="9050248" y="2196095"/>
            <a:ext cx="1209974" cy="1209972"/>
          </a:xfrm>
          <a:prstGeom prst="ellipse">
            <a:avLst/>
          </a:prstGeom>
          <a:noFill/>
          <a:ln w="6350">
            <a:gradFill flip="none" rotWithShape="1">
              <a:gsLst>
                <a:gs pos="20000">
                  <a:srgbClr val="0066FF">
                    <a:alpha val="55000"/>
                  </a:srgbClr>
                </a:gs>
                <a:gs pos="87000">
                  <a:srgbClr val="0066FF">
                    <a:alpha val="20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59613FBC-B448-4640-8F1E-2C6B41A24B33}"/>
              </a:ext>
            </a:extLst>
          </p:cNvPr>
          <p:cNvSpPr/>
          <p:nvPr/>
        </p:nvSpPr>
        <p:spPr>
          <a:xfrm>
            <a:off x="2096915" y="2386338"/>
            <a:ext cx="829488" cy="829486"/>
          </a:xfrm>
          <a:prstGeom prst="ellipse">
            <a:avLst/>
          </a:prstGeom>
          <a:gradFill>
            <a:gsLst>
              <a:gs pos="100000">
                <a:srgbClr val="0066FF"/>
              </a:gs>
              <a:gs pos="0">
                <a:srgbClr val="5C45FB"/>
              </a:gs>
            </a:gsLst>
            <a:lin ang="2700000" scaled="1"/>
          </a:gradFill>
          <a:ln>
            <a:noFill/>
          </a:ln>
          <a:effectLst>
            <a:outerShdw blurRad="3429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95DD00C7-BC9A-410C-818A-4DC5DE0DC9D2}"/>
              </a:ext>
            </a:extLst>
          </p:cNvPr>
          <p:cNvSpPr/>
          <p:nvPr/>
        </p:nvSpPr>
        <p:spPr>
          <a:xfrm>
            <a:off x="2027082" y="2316504"/>
            <a:ext cx="969153" cy="969153"/>
          </a:xfrm>
          <a:prstGeom prst="ellipse">
            <a:avLst/>
          </a:prstGeom>
          <a:noFill/>
          <a:ln>
            <a:gradFill flip="none" rotWithShape="1">
              <a:gsLst>
                <a:gs pos="35000">
                  <a:srgbClr val="0066FF">
                    <a:alpha val="0"/>
                  </a:srgbClr>
                </a:gs>
                <a:gs pos="100000">
                  <a:srgbClr val="0066FF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544CF617-F541-4EFB-BB6B-8F3C7B445EE8}"/>
              </a:ext>
            </a:extLst>
          </p:cNvPr>
          <p:cNvSpPr/>
          <p:nvPr/>
        </p:nvSpPr>
        <p:spPr>
          <a:xfrm>
            <a:off x="1966349" y="2255771"/>
            <a:ext cx="1090620" cy="1090619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rgbClr val="0066FF">
                    <a:alpha val="70000"/>
                  </a:srgbClr>
                </a:gs>
                <a:gs pos="87000">
                  <a:srgbClr val="0066FF">
                    <a:alpha val="21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45B8DF9D-290B-4E2D-9CC7-762B2078BE1F}"/>
              </a:ext>
            </a:extLst>
          </p:cNvPr>
          <p:cNvSpPr/>
          <p:nvPr/>
        </p:nvSpPr>
        <p:spPr>
          <a:xfrm>
            <a:off x="1906672" y="2196095"/>
            <a:ext cx="1209974" cy="1209972"/>
          </a:xfrm>
          <a:prstGeom prst="ellipse">
            <a:avLst/>
          </a:prstGeom>
          <a:noFill/>
          <a:ln w="6350">
            <a:gradFill flip="none" rotWithShape="1">
              <a:gsLst>
                <a:gs pos="20000">
                  <a:srgbClr val="0066FF">
                    <a:alpha val="55000"/>
                  </a:srgbClr>
                </a:gs>
                <a:gs pos="87000">
                  <a:srgbClr val="0066FF">
                    <a:alpha val="20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8F5638B1-AFBB-4161-B8F3-71010F4D0C33}"/>
              </a:ext>
            </a:extLst>
          </p:cNvPr>
          <p:cNvCxnSpPr>
            <a:cxnSpLocks/>
          </p:cNvCxnSpPr>
          <p:nvPr/>
        </p:nvCxnSpPr>
        <p:spPr>
          <a:xfrm flipV="1">
            <a:off x="3399570" y="1834363"/>
            <a:ext cx="1183341" cy="508110"/>
          </a:xfrm>
          <a:prstGeom prst="line">
            <a:avLst/>
          </a:prstGeom>
          <a:ln>
            <a:gradFill>
              <a:gsLst>
                <a:gs pos="0">
                  <a:srgbClr val="0066FF"/>
                </a:gs>
                <a:gs pos="46900">
                  <a:srgbClr val="0066FF">
                    <a:alpha val="45000"/>
                  </a:srgbClr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3BD1679F-9799-497D-BC3B-1B5A9389B4A2}"/>
              </a:ext>
            </a:extLst>
          </p:cNvPr>
          <p:cNvCxnSpPr>
            <a:cxnSpLocks/>
          </p:cNvCxnSpPr>
          <p:nvPr/>
        </p:nvCxnSpPr>
        <p:spPr>
          <a:xfrm flipV="1">
            <a:off x="3707782" y="1787822"/>
            <a:ext cx="566919" cy="243427"/>
          </a:xfrm>
          <a:prstGeom prst="line">
            <a:avLst/>
          </a:prstGeom>
          <a:ln>
            <a:gradFill>
              <a:gsLst>
                <a:gs pos="0">
                  <a:srgbClr val="0066FF"/>
                </a:gs>
                <a:gs pos="46900">
                  <a:srgbClr val="0066FF">
                    <a:alpha val="45000"/>
                  </a:srgbClr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32FF67B8-0520-4BAC-9F84-CD567AD50843}"/>
              </a:ext>
            </a:extLst>
          </p:cNvPr>
          <p:cNvCxnSpPr>
            <a:cxnSpLocks/>
          </p:cNvCxnSpPr>
          <p:nvPr/>
        </p:nvCxnSpPr>
        <p:spPr>
          <a:xfrm flipV="1">
            <a:off x="3610978" y="2265360"/>
            <a:ext cx="406068" cy="174361"/>
          </a:xfrm>
          <a:prstGeom prst="line">
            <a:avLst/>
          </a:prstGeom>
          <a:ln>
            <a:gradFill>
              <a:gsLst>
                <a:gs pos="0">
                  <a:srgbClr val="0066FF"/>
                </a:gs>
                <a:gs pos="46900">
                  <a:srgbClr val="0066FF">
                    <a:alpha val="45000"/>
                  </a:srgbClr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DF4D3807-B971-4F2C-956A-568B152E192D}"/>
              </a:ext>
            </a:extLst>
          </p:cNvPr>
          <p:cNvCxnSpPr>
            <a:cxnSpLocks/>
          </p:cNvCxnSpPr>
          <p:nvPr/>
        </p:nvCxnSpPr>
        <p:spPr>
          <a:xfrm flipH="1" flipV="1">
            <a:off x="7519009" y="1834363"/>
            <a:ext cx="1183341" cy="508110"/>
          </a:xfrm>
          <a:prstGeom prst="line">
            <a:avLst/>
          </a:prstGeom>
          <a:ln>
            <a:gradFill>
              <a:gsLst>
                <a:gs pos="0">
                  <a:srgbClr val="0066FF"/>
                </a:gs>
                <a:gs pos="46900">
                  <a:srgbClr val="0066FF">
                    <a:alpha val="45000"/>
                  </a:srgbClr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8774C44F-91A6-4B1A-8822-855A3F5E4FFC}"/>
              </a:ext>
            </a:extLst>
          </p:cNvPr>
          <p:cNvCxnSpPr>
            <a:cxnSpLocks/>
          </p:cNvCxnSpPr>
          <p:nvPr/>
        </p:nvCxnSpPr>
        <p:spPr>
          <a:xfrm flipH="1" flipV="1">
            <a:off x="7827219" y="1787822"/>
            <a:ext cx="566919" cy="243427"/>
          </a:xfrm>
          <a:prstGeom prst="line">
            <a:avLst/>
          </a:prstGeom>
          <a:ln>
            <a:gradFill>
              <a:gsLst>
                <a:gs pos="0">
                  <a:srgbClr val="0066FF"/>
                </a:gs>
                <a:gs pos="46900">
                  <a:srgbClr val="0066FF">
                    <a:alpha val="45000"/>
                  </a:srgbClr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75437425-8BBC-4CE6-85FD-805164CE0761}"/>
              </a:ext>
            </a:extLst>
          </p:cNvPr>
          <p:cNvCxnSpPr>
            <a:cxnSpLocks/>
          </p:cNvCxnSpPr>
          <p:nvPr/>
        </p:nvCxnSpPr>
        <p:spPr>
          <a:xfrm flipH="1" flipV="1">
            <a:off x="8084874" y="2265360"/>
            <a:ext cx="406068" cy="174361"/>
          </a:xfrm>
          <a:prstGeom prst="line">
            <a:avLst/>
          </a:prstGeom>
          <a:ln>
            <a:gradFill>
              <a:gsLst>
                <a:gs pos="0">
                  <a:srgbClr val="0066FF"/>
                </a:gs>
                <a:gs pos="46900">
                  <a:srgbClr val="0066FF">
                    <a:alpha val="45000"/>
                  </a:srgbClr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F8184E44-CE70-4FEF-8C3A-3372ED9C55AC}"/>
              </a:ext>
            </a:extLst>
          </p:cNvPr>
          <p:cNvCxnSpPr>
            <a:cxnSpLocks/>
          </p:cNvCxnSpPr>
          <p:nvPr/>
        </p:nvCxnSpPr>
        <p:spPr>
          <a:xfrm flipV="1">
            <a:off x="6095837" y="2614621"/>
            <a:ext cx="0" cy="570736"/>
          </a:xfrm>
          <a:prstGeom prst="line">
            <a:avLst/>
          </a:prstGeom>
          <a:ln>
            <a:gradFill>
              <a:gsLst>
                <a:gs pos="0">
                  <a:srgbClr val="0066FF"/>
                </a:gs>
                <a:gs pos="46900">
                  <a:srgbClr val="0066FF">
                    <a:alpha val="45000"/>
                  </a:srgbClr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92523015-95E3-43AC-A248-05D52096F0EB}"/>
              </a:ext>
            </a:extLst>
          </p:cNvPr>
          <p:cNvCxnSpPr>
            <a:cxnSpLocks/>
          </p:cNvCxnSpPr>
          <p:nvPr/>
        </p:nvCxnSpPr>
        <p:spPr>
          <a:xfrm flipV="1">
            <a:off x="5915635" y="2667127"/>
            <a:ext cx="0" cy="335646"/>
          </a:xfrm>
          <a:prstGeom prst="line">
            <a:avLst/>
          </a:prstGeom>
          <a:ln>
            <a:gradFill>
              <a:gsLst>
                <a:gs pos="0">
                  <a:srgbClr val="0066FF"/>
                </a:gs>
                <a:gs pos="46900">
                  <a:srgbClr val="0066FF">
                    <a:alpha val="45000"/>
                  </a:srgbClr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CB9C4B53-CBEB-48E6-8896-AFCD615095C3}"/>
              </a:ext>
            </a:extLst>
          </p:cNvPr>
          <p:cNvCxnSpPr>
            <a:cxnSpLocks/>
          </p:cNvCxnSpPr>
          <p:nvPr/>
        </p:nvCxnSpPr>
        <p:spPr>
          <a:xfrm flipV="1">
            <a:off x="6256735" y="2889646"/>
            <a:ext cx="0" cy="236317"/>
          </a:xfrm>
          <a:prstGeom prst="line">
            <a:avLst/>
          </a:prstGeom>
          <a:ln>
            <a:gradFill>
              <a:gsLst>
                <a:gs pos="0">
                  <a:srgbClr val="0066FF"/>
                </a:gs>
                <a:gs pos="46900">
                  <a:srgbClr val="0066FF">
                    <a:alpha val="45000"/>
                  </a:srgbClr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本框 88">
            <a:extLst>
              <a:ext uri="{FF2B5EF4-FFF2-40B4-BE49-F238E27FC236}">
                <a16:creationId xmlns:a16="http://schemas.microsoft.com/office/drawing/2014/main" id="{F67DE155-30F7-4D6D-9A9C-205AEB6A0F3A}"/>
              </a:ext>
            </a:extLst>
          </p:cNvPr>
          <p:cNvSpPr txBox="1"/>
          <p:nvPr/>
        </p:nvSpPr>
        <p:spPr>
          <a:xfrm>
            <a:off x="5460221" y="856047"/>
            <a:ext cx="1271558" cy="1282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导语</a:t>
            </a:r>
            <a:endParaRPr lang="en-US" altLang="zh-CN" sz="36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写法</a:t>
            </a:r>
            <a:endParaRPr lang="zh-CN" altLang="en-US" sz="3600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6A1D1B8D-8EB5-483E-9AC2-15295064608F}"/>
              </a:ext>
            </a:extLst>
          </p:cNvPr>
          <p:cNvSpPr txBox="1"/>
          <p:nvPr/>
        </p:nvSpPr>
        <p:spPr>
          <a:xfrm>
            <a:off x="1295400" y="3457707"/>
            <a:ext cx="24562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gradFill>
                  <a:gsLst>
                    <a:gs pos="100000">
                      <a:srgbClr val="0066FF"/>
                    </a:gs>
                    <a:gs pos="0">
                      <a:srgbClr val="5C45FB"/>
                    </a:gs>
                  </a:gsLst>
                  <a:lin ang="2700000" scaled="1"/>
                </a:gra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"</a:t>
            </a:r>
            <a:r>
              <a:rPr lang="zh-CN" altLang="en-US" sz="2800" dirty="0">
                <a:gradFill>
                  <a:gsLst>
                    <a:gs pos="100000">
                      <a:srgbClr val="0066FF"/>
                    </a:gs>
                    <a:gs pos="0">
                      <a:srgbClr val="5C45FB"/>
                    </a:gs>
                  </a:gsLst>
                  <a:lin ang="2700000" scaled="1"/>
                </a:gra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第一代导语</a:t>
            </a:r>
            <a:r>
              <a:rPr lang="en-US" altLang="zh-CN" sz="2800" dirty="0">
                <a:gradFill>
                  <a:gsLst>
                    <a:gs pos="100000">
                      <a:srgbClr val="0066FF"/>
                    </a:gs>
                    <a:gs pos="0">
                      <a:srgbClr val="5C45FB"/>
                    </a:gs>
                  </a:gsLst>
                  <a:lin ang="2700000" scaled="1"/>
                </a:gra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"</a:t>
            </a:r>
            <a:endParaRPr lang="zh-CN" altLang="en-US" sz="2800" dirty="0">
              <a:gradFill>
                <a:gsLst>
                  <a:gs pos="100000">
                    <a:srgbClr val="0066FF"/>
                  </a:gs>
                  <a:gs pos="0">
                    <a:srgbClr val="5C45FB"/>
                  </a:gs>
                </a:gsLst>
                <a:lin ang="2700000" scaled="1"/>
              </a:gra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84BFF430-D371-483C-99B0-DFF68C129843}"/>
              </a:ext>
            </a:extLst>
          </p:cNvPr>
          <p:cNvSpPr txBox="1"/>
          <p:nvPr/>
        </p:nvSpPr>
        <p:spPr>
          <a:xfrm>
            <a:off x="4867898" y="4665606"/>
            <a:ext cx="24562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gradFill>
                  <a:gsLst>
                    <a:gs pos="100000">
                      <a:srgbClr val="0066FF"/>
                    </a:gs>
                    <a:gs pos="0">
                      <a:srgbClr val="5C45FB"/>
                    </a:gs>
                  </a:gsLst>
                  <a:lin ang="2700000" scaled="1"/>
                </a:gra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“第二代导语”</a:t>
            </a: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A62E32B7-1E73-4151-81BA-8A3100CFEA39}"/>
              </a:ext>
            </a:extLst>
          </p:cNvPr>
          <p:cNvSpPr txBox="1"/>
          <p:nvPr/>
        </p:nvSpPr>
        <p:spPr>
          <a:xfrm>
            <a:off x="8440397" y="3457707"/>
            <a:ext cx="24562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gradFill>
                  <a:gsLst>
                    <a:gs pos="100000">
                      <a:srgbClr val="0066FF"/>
                    </a:gs>
                    <a:gs pos="0">
                      <a:srgbClr val="5C45FB"/>
                    </a:gs>
                  </a:gsLst>
                  <a:lin ang="2700000" scaled="1"/>
                </a:gra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“第三代导语”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7037B197-DDE7-4016-8495-A6D09D1EF06D}"/>
              </a:ext>
            </a:extLst>
          </p:cNvPr>
          <p:cNvSpPr txBox="1"/>
          <p:nvPr/>
        </p:nvSpPr>
        <p:spPr>
          <a:xfrm>
            <a:off x="1139372" y="3889398"/>
            <a:ext cx="2768259" cy="74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66FF"/>
              </a:buClr>
            </a:pPr>
            <a:r>
              <a:rPr lang="zh-CN" altLang="en-US" sz="15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长处是具体、完整。</a:t>
            </a:r>
            <a:endParaRPr lang="en-US" altLang="zh-CN" sz="1500" dirty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Clr>
                <a:srgbClr val="0066FF"/>
              </a:buClr>
            </a:pPr>
            <a:r>
              <a:rPr lang="zh-CN" altLang="en-US" sz="15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它可以</a:t>
            </a:r>
            <a:r>
              <a:rPr lang="zh-CN" altLang="en-US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独立成一条消息</a:t>
            </a:r>
            <a:r>
              <a:rPr lang="zh-CN" altLang="en-US" sz="15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。</a:t>
            </a:r>
            <a:endParaRPr lang="en-US" altLang="zh-CN" sz="1500" dirty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6D765F64-3E08-4320-BB17-4A35EC0EF6C7}"/>
              </a:ext>
            </a:extLst>
          </p:cNvPr>
          <p:cNvSpPr txBox="1"/>
          <p:nvPr/>
        </p:nvSpPr>
        <p:spPr>
          <a:xfrm>
            <a:off x="4711707" y="5107458"/>
            <a:ext cx="2768259" cy="744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66FF"/>
              </a:buClr>
            </a:pPr>
            <a:r>
              <a:rPr lang="zh-CN" altLang="en-US" sz="15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突出“六要素”中最能激发人们</a:t>
            </a:r>
            <a:r>
              <a:rPr lang="zh-CN" altLang="en-US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兴趣</a:t>
            </a:r>
            <a:r>
              <a:rPr lang="zh-CN" altLang="en-US" sz="15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的，或是最</a:t>
            </a:r>
            <a:r>
              <a:rPr lang="zh-CN" altLang="en-US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重要</a:t>
            </a:r>
            <a:r>
              <a:rPr lang="zh-CN" altLang="en-US" sz="15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的内容</a:t>
            </a:r>
            <a:endParaRPr lang="en-US" altLang="zh-CN" sz="1500" dirty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5958F570-10A1-4BAC-BC27-12F05BC72397}"/>
              </a:ext>
            </a:extLst>
          </p:cNvPr>
          <p:cNvSpPr txBox="1"/>
          <p:nvPr/>
        </p:nvSpPr>
        <p:spPr>
          <a:xfrm>
            <a:off x="8284369" y="3889398"/>
            <a:ext cx="2768259" cy="397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66FF"/>
              </a:buClr>
            </a:pPr>
            <a:r>
              <a:rPr lang="zh-CN" altLang="en-US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如何</a:t>
            </a:r>
            <a:r>
              <a:rPr lang="zh-CN" altLang="en-US" sz="15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去突出这些部分要素</a:t>
            </a:r>
            <a:endParaRPr lang="en-US" altLang="zh-CN" sz="1500" dirty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cxnSp>
        <p:nvCxnSpPr>
          <p:cNvPr id="97" name="直接连接符 96">
            <a:extLst>
              <a:ext uri="{FF2B5EF4-FFF2-40B4-BE49-F238E27FC236}">
                <a16:creationId xmlns:a16="http://schemas.microsoft.com/office/drawing/2014/main" id="{56BF0F94-56F5-4CF4-93FB-34BDF1D26FAD}"/>
              </a:ext>
            </a:extLst>
          </p:cNvPr>
          <p:cNvCxnSpPr>
            <a:cxnSpLocks/>
          </p:cNvCxnSpPr>
          <p:nvPr/>
        </p:nvCxnSpPr>
        <p:spPr>
          <a:xfrm>
            <a:off x="2249478" y="4701752"/>
            <a:ext cx="548047" cy="0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>
            <a:extLst>
              <a:ext uri="{FF2B5EF4-FFF2-40B4-BE49-F238E27FC236}">
                <a16:creationId xmlns:a16="http://schemas.microsoft.com/office/drawing/2014/main" id="{7F1C3EC7-43D2-428B-BF25-7274F783602D}"/>
              </a:ext>
            </a:extLst>
          </p:cNvPr>
          <p:cNvCxnSpPr>
            <a:cxnSpLocks/>
          </p:cNvCxnSpPr>
          <p:nvPr/>
        </p:nvCxnSpPr>
        <p:spPr>
          <a:xfrm>
            <a:off x="9394475" y="4344914"/>
            <a:ext cx="548047" cy="0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>
            <a:extLst>
              <a:ext uri="{FF2B5EF4-FFF2-40B4-BE49-F238E27FC236}">
                <a16:creationId xmlns:a16="http://schemas.microsoft.com/office/drawing/2014/main" id="{9E1AF9B0-3EE8-4F84-8C5C-65636C59D2C8}"/>
              </a:ext>
            </a:extLst>
          </p:cNvPr>
          <p:cNvCxnSpPr>
            <a:cxnSpLocks/>
          </p:cNvCxnSpPr>
          <p:nvPr/>
        </p:nvCxnSpPr>
        <p:spPr>
          <a:xfrm>
            <a:off x="5821976" y="5881215"/>
            <a:ext cx="548047" cy="0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561C1AF7-E440-4BFC-A2B1-EC89397754C9}"/>
              </a:ext>
            </a:extLst>
          </p:cNvPr>
          <p:cNvGrpSpPr/>
          <p:nvPr/>
        </p:nvGrpSpPr>
        <p:grpSpPr>
          <a:xfrm>
            <a:off x="9413885" y="2543096"/>
            <a:ext cx="509226" cy="536140"/>
            <a:chOff x="6542994" y="1742604"/>
            <a:chExt cx="440196" cy="463462"/>
          </a:xfrm>
        </p:grpSpPr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74D2A2D8-C093-4F22-8FC6-85D99C7CBAB9}"/>
                </a:ext>
              </a:extLst>
            </p:cNvPr>
            <p:cNvSpPr/>
            <p:nvPr/>
          </p:nvSpPr>
          <p:spPr>
            <a:xfrm>
              <a:off x="6587248" y="1832506"/>
              <a:ext cx="164454" cy="14950"/>
            </a:xfrm>
            <a:custGeom>
              <a:avLst/>
              <a:gdLst>
                <a:gd name="connsiteX0" fmla="*/ 226383 w 237162"/>
                <a:gd name="connsiteY0" fmla="*/ 21560 h 21560"/>
                <a:gd name="connsiteX1" fmla="*/ 10780 w 237162"/>
                <a:gd name="connsiteY1" fmla="*/ 21560 h 21560"/>
                <a:gd name="connsiteX2" fmla="*/ 0 w 237162"/>
                <a:gd name="connsiteY2" fmla="*/ 10780 h 21560"/>
                <a:gd name="connsiteX3" fmla="*/ 10780 w 237162"/>
                <a:gd name="connsiteY3" fmla="*/ 0 h 21560"/>
                <a:gd name="connsiteX4" fmla="*/ 226383 w 237162"/>
                <a:gd name="connsiteY4" fmla="*/ 0 h 21560"/>
                <a:gd name="connsiteX5" fmla="*/ 237163 w 237162"/>
                <a:gd name="connsiteY5" fmla="*/ 10780 h 21560"/>
                <a:gd name="connsiteX6" fmla="*/ 226383 w 237162"/>
                <a:gd name="connsiteY6" fmla="*/ 21560 h 21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162" h="21560">
                  <a:moveTo>
                    <a:pt x="226383" y="21560"/>
                  </a:moveTo>
                  <a:lnTo>
                    <a:pt x="10780" y="21560"/>
                  </a:lnTo>
                  <a:cubicBezTo>
                    <a:pt x="4826" y="21560"/>
                    <a:pt x="0" y="16734"/>
                    <a:pt x="0" y="10780"/>
                  </a:cubicBezTo>
                  <a:cubicBezTo>
                    <a:pt x="0" y="4826"/>
                    <a:pt x="4826" y="0"/>
                    <a:pt x="10780" y="0"/>
                  </a:cubicBezTo>
                  <a:lnTo>
                    <a:pt x="226383" y="0"/>
                  </a:lnTo>
                  <a:cubicBezTo>
                    <a:pt x="232336" y="0"/>
                    <a:pt x="237163" y="4826"/>
                    <a:pt x="237163" y="10780"/>
                  </a:cubicBezTo>
                  <a:cubicBezTo>
                    <a:pt x="237163" y="16734"/>
                    <a:pt x="232336" y="21560"/>
                    <a:pt x="226383" y="21560"/>
                  </a:cubicBezTo>
                  <a:close/>
                </a:path>
              </a:pathLst>
            </a:custGeom>
            <a:solidFill>
              <a:schemeClr val="bg1"/>
            </a:solidFill>
            <a:ln w="6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BC3F8601-7674-4AFA-A520-D97827081945}"/>
                </a:ext>
              </a:extLst>
            </p:cNvPr>
            <p:cNvGrpSpPr/>
            <p:nvPr/>
          </p:nvGrpSpPr>
          <p:grpSpPr>
            <a:xfrm>
              <a:off x="6542994" y="1742604"/>
              <a:ext cx="440196" cy="463462"/>
              <a:chOff x="1441551" y="2212852"/>
              <a:chExt cx="634816" cy="668368"/>
            </a:xfrm>
            <a:solidFill>
              <a:schemeClr val="bg1"/>
            </a:solidFill>
          </p:grpSpPr>
          <p:sp>
            <p:nvSpPr>
              <p:cNvPr id="104" name="任意多边形: 形状 103">
                <a:extLst>
                  <a:ext uri="{FF2B5EF4-FFF2-40B4-BE49-F238E27FC236}">
                    <a16:creationId xmlns:a16="http://schemas.microsoft.com/office/drawing/2014/main" id="{40F6AC9F-532E-45D1-B0FE-11A021927871}"/>
                  </a:ext>
                </a:extLst>
              </p:cNvPr>
              <p:cNvSpPr/>
              <p:nvPr/>
            </p:nvSpPr>
            <p:spPr>
              <a:xfrm>
                <a:off x="1441551" y="2212852"/>
                <a:ext cx="580402" cy="668368"/>
              </a:xfrm>
              <a:custGeom>
                <a:avLst/>
                <a:gdLst>
                  <a:gd name="connsiteX0" fmla="*/ 402458 w 580402"/>
                  <a:gd name="connsiteY0" fmla="*/ 653132 h 668368"/>
                  <a:gd name="connsiteX1" fmla="*/ 392015 w 580402"/>
                  <a:gd name="connsiteY1" fmla="*/ 642025 h 668368"/>
                  <a:gd name="connsiteX2" fmla="*/ 398577 w 580402"/>
                  <a:gd name="connsiteY2" fmla="*/ 632434 h 668368"/>
                  <a:gd name="connsiteX3" fmla="*/ 465127 w 580402"/>
                  <a:gd name="connsiteY3" fmla="*/ 608574 h 668368"/>
                  <a:gd name="connsiteX4" fmla="*/ 478742 w 580402"/>
                  <a:gd name="connsiteY4" fmla="*/ 615433 h 668368"/>
                  <a:gd name="connsiteX5" fmla="*/ 472457 w 580402"/>
                  <a:gd name="connsiteY5" fmla="*/ 628841 h 668368"/>
                  <a:gd name="connsiteX6" fmla="*/ 405908 w 580402"/>
                  <a:gd name="connsiteY6" fmla="*/ 652701 h 668368"/>
                  <a:gd name="connsiteX7" fmla="*/ 402458 w 580402"/>
                  <a:gd name="connsiteY7" fmla="*/ 653132 h 668368"/>
                  <a:gd name="connsiteX8" fmla="*/ 310180 w 580402"/>
                  <a:gd name="connsiteY8" fmla="*/ 668368 h 668368"/>
                  <a:gd name="connsiteX9" fmla="*/ 87966 w 580402"/>
                  <a:gd name="connsiteY9" fmla="*/ 668368 h 668368"/>
                  <a:gd name="connsiteX10" fmla="*/ 0 w 580402"/>
                  <a:gd name="connsiteY10" fmla="*/ 580402 h 668368"/>
                  <a:gd name="connsiteX11" fmla="*/ 0 w 580402"/>
                  <a:gd name="connsiteY11" fmla="*/ 87966 h 668368"/>
                  <a:gd name="connsiteX12" fmla="*/ 87966 w 580402"/>
                  <a:gd name="connsiteY12" fmla="*/ 0 h 668368"/>
                  <a:gd name="connsiteX13" fmla="*/ 492293 w 580402"/>
                  <a:gd name="connsiteY13" fmla="*/ 0 h 668368"/>
                  <a:gd name="connsiteX14" fmla="*/ 580402 w 580402"/>
                  <a:gd name="connsiteY14" fmla="*/ 87966 h 668368"/>
                  <a:gd name="connsiteX15" fmla="*/ 580402 w 580402"/>
                  <a:gd name="connsiteY15" fmla="*/ 256280 h 668368"/>
                  <a:gd name="connsiteX16" fmla="*/ 569623 w 580402"/>
                  <a:gd name="connsiteY16" fmla="*/ 267061 h 668368"/>
                  <a:gd name="connsiteX17" fmla="*/ 569478 w 580402"/>
                  <a:gd name="connsiteY17" fmla="*/ 267060 h 668368"/>
                  <a:gd name="connsiteX18" fmla="*/ 558841 w 580402"/>
                  <a:gd name="connsiteY18" fmla="*/ 256424 h 668368"/>
                  <a:gd name="connsiteX19" fmla="*/ 558842 w 580402"/>
                  <a:gd name="connsiteY19" fmla="*/ 256280 h 668368"/>
                  <a:gd name="connsiteX20" fmla="*/ 558842 w 580402"/>
                  <a:gd name="connsiteY20" fmla="*/ 87966 h 668368"/>
                  <a:gd name="connsiteX21" fmla="*/ 492293 w 580402"/>
                  <a:gd name="connsiteY21" fmla="*/ 21560 h 668368"/>
                  <a:gd name="connsiteX22" fmla="*/ 87966 w 580402"/>
                  <a:gd name="connsiteY22" fmla="*/ 21560 h 668368"/>
                  <a:gd name="connsiteX23" fmla="*/ 21560 w 580402"/>
                  <a:gd name="connsiteY23" fmla="*/ 87966 h 668368"/>
                  <a:gd name="connsiteX24" fmla="*/ 21560 w 580402"/>
                  <a:gd name="connsiteY24" fmla="*/ 580402 h 668368"/>
                  <a:gd name="connsiteX25" fmla="*/ 87966 w 580402"/>
                  <a:gd name="connsiteY25" fmla="*/ 646808 h 668368"/>
                  <a:gd name="connsiteX26" fmla="*/ 310180 w 580402"/>
                  <a:gd name="connsiteY26" fmla="*/ 646808 h 668368"/>
                  <a:gd name="connsiteX27" fmla="*/ 320960 w 580402"/>
                  <a:gd name="connsiteY27" fmla="*/ 657588 h 668368"/>
                  <a:gd name="connsiteX28" fmla="*/ 310180 w 580402"/>
                  <a:gd name="connsiteY28" fmla="*/ 668368 h 668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80402" h="668368">
                    <a:moveTo>
                      <a:pt x="402458" y="653132"/>
                    </a:moveTo>
                    <a:cubicBezTo>
                      <a:pt x="396507" y="652949"/>
                      <a:pt x="391832" y="647976"/>
                      <a:pt x="392015" y="642025"/>
                    </a:cubicBezTo>
                    <a:cubicBezTo>
                      <a:pt x="392145" y="637822"/>
                      <a:pt x="394707" y="634078"/>
                      <a:pt x="398577" y="632434"/>
                    </a:cubicBezTo>
                    <a:lnTo>
                      <a:pt x="465127" y="608574"/>
                    </a:lnTo>
                    <a:cubicBezTo>
                      <a:pt x="470780" y="606708"/>
                      <a:pt x="476876" y="609779"/>
                      <a:pt x="478742" y="615433"/>
                    </a:cubicBezTo>
                    <a:cubicBezTo>
                      <a:pt x="480534" y="620862"/>
                      <a:pt x="477776" y="626745"/>
                      <a:pt x="472457" y="628841"/>
                    </a:cubicBezTo>
                    <a:lnTo>
                      <a:pt x="405908" y="652701"/>
                    </a:lnTo>
                    <a:cubicBezTo>
                      <a:pt x="404786" y="653019"/>
                      <a:pt x="403623" y="653164"/>
                      <a:pt x="402458" y="653132"/>
                    </a:cubicBezTo>
                    <a:close/>
                    <a:moveTo>
                      <a:pt x="310180" y="668368"/>
                    </a:moveTo>
                    <a:lnTo>
                      <a:pt x="87966" y="668368"/>
                    </a:lnTo>
                    <a:cubicBezTo>
                      <a:pt x="39416" y="668289"/>
                      <a:pt x="79" y="628952"/>
                      <a:pt x="0" y="580402"/>
                    </a:cubicBezTo>
                    <a:lnTo>
                      <a:pt x="0" y="87966"/>
                    </a:lnTo>
                    <a:cubicBezTo>
                      <a:pt x="79" y="39416"/>
                      <a:pt x="39416" y="79"/>
                      <a:pt x="87966" y="0"/>
                    </a:cubicBezTo>
                    <a:lnTo>
                      <a:pt x="492293" y="0"/>
                    </a:lnTo>
                    <a:cubicBezTo>
                      <a:pt x="540898" y="0"/>
                      <a:pt x="580323" y="39360"/>
                      <a:pt x="580402" y="87966"/>
                    </a:cubicBezTo>
                    <a:lnTo>
                      <a:pt x="580402" y="256280"/>
                    </a:lnTo>
                    <a:cubicBezTo>
                      <a:pt x="580403" y="262233"/>
                      <a:pt x="575577" y="267060"/>
                      <a:pt x="569623" y="267061"/>
                    </a:cubicBezTo>
                    <a:cubicBezTo>
                      <a:pt x="569575" y="267061"/>
                      <a:pt x="569527" y="267060"/>
                      <a:pt x="569478" y="267060"/>
                    </a:cubicBezTo>
                    <a:cubicBezTo>
                      <a:pt x="563604" y="267060"/>
                      <a:pt x="558841" y="262299"/>
                      <a:pt x="558841" y="256424"/>
                    </a:cubicBezTo>
                    <a:cubicBezTo>
                      <a:pt x="558841" y="256376"/>
                      <a:pt x="558841" y="256328"/>
                      <a:pt x="558842" y="256280"/>
                    </a:cubicBezTo>
                    <a:lnTo>
                      <a:pt x="558842" y="87966"/>
                    </a:lnTo>
                    <a:cubicBezTo>
                      <a:pt x="558763" y="51268"/>
                      <a:pt x="528991" y="21560"/>
                      <a:pt x="492293" y="21560"/>
                    </a:cubicBezTo>
                    <a:lnTo>
                      <a:pt x="87966" y="21560"/>
                    </a:lnTo>
                    <a:cubicBezTo>
                      <a:pt x="51291" y="21560"/>
                      <a:pt x="21560" y="51291"/>
                      <a:pt x="21560" y="87966"/>
                    </a:cubicBezTo>
                    <a:lnTo>
                      <a:pt x="21560" y="580402"/>
                    </a:lnTo>
                    <a:cubicBezTo>
                      <a:pt x="21560" y="617077"/>
                      <a:pt x="51291" y="646808"/>
                      <a:pt x="87966" y="646808"/>
                    </a:cubicBezTo>
                    <a:lnTo>
                      <a:pt x="310180" y="646808"/>
                    </a:lnTo>
                    <a:cubicBezTo>
                      <a:pt x="316134" y="646808"/>
                      <a:pt x="320960" y="651634"/>
                      <a:pt x="320960" y="657588"/>
                    </a:cubicBezTo>
                    <a:cubicBezTo>
                      <a:pt x="320960" y="663542"/>
                      <a:pt x="316134" y="668368"/>
                      <a:pt x="310180" y="668368"/>
                    </a:cubicBezTo>
                    <a:close/>
                  </a:path>
                </a:pathLst>
              </a:custGeom>
              <a:grpFill/>
              <a:ln w="6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5" name="任意多边形: 形状 104">
                <a:extLst>
                  <a:ext uri="{FF2B5EF4-FFF2-40B4-BE49-F238E27FC236}">
                    <a16:creationId xmlns:a16="http://schemas.microsoft.com/office/drawing/2014/main" id="{3D81CCFE-6AA6-4BE5-A0CC-C86A726BCD7F}"/>
                  </a:ext>
                </a:extLst>
              </p:cNvPr>
              <p:cNvSpPr/>
              <p:nvPr/>
            </p:nvSpPr>
            <p:spPr>
              <a:xfrm>
                <a:off x="1503605" y="2464389"/>
                <a:ext cx="572762" cy="377597"/>
              </a:xfrm>
              <a:custGeom>
                <a:avLst/>
                <a:gdLst>
                  <a:gd name="connsiteX0" fmla="*/ 359234 w 572762"/>
                  <a:gd name="connsiteY0" fmla="*/ 21560 h 377597"/>
                  <a:gd name="connsiteX1" fmla="*/ 12545 w 572762"/>
                  <a:gd name="connsiteY1" fmla="*/ 21560 h 377597"/>
                  <a:gd name="connsiteX2" fmla="*/ 1765 w 572762"/>
                  <a:gd name="connsiteY2" fmla="*/ 10780 h 377597"/>
                  <a:gd name="connsiteX3" fmla="*/ 12545 w 572762"/>
                  <a:gd name="connsiteY3" fmla="*/ 0 h 377597"/>
                  <a:gd name="connsiteX4" fmla="*/ 359234 w 572762"/>
                  <a:gd name="connsiteY4" fmla="*/ 0 h 377597"/>
                  <a:gd name="connsiteX5" fmla="*/ 370014 w 572762"/>
                  <a:gd name="connsiteY5" fmla="*/ 10780 h 377597"/>
                  <a:gd name="connsiteX6" fmla="*/ 359234 w 572762"/>
                  <a:gd name="connsiteY6" fmla="*/ 21560 h 377597"/>
                  <a:gd name="connsiteX7" fmla="*/ 189771 w 572762"/>
                  <a:gd name="connsiteY7" fmla="*/ 309030 h 377597"/>
                  <a:gd name="connsiteX8" fmla="*/ 166773 w 572762"/>
                  <a:gd name="connsiteY8" fmla="*/ 300694 h 377597"/>
                  <a:gd name="connsiteX9" fmla="*/ 164904 w 572762"/>
                  <a:gd name="connsiteY9" fmla="*/ 299113 h 377597"/>
                  <a:gd name="connsiteX10" fmla="*/ 164042 w 572762"/>
                  <a:gd name="connsiteY10" fmla="*/ 296813 h 377597"/>
                  <a:gd name="connsiteX11" fmla="*/ 152399 w 572762"/>
                  <a:gd name="connsiteY11" fmla="*/ 202235 h 377597"/>
                  <a:gd name="connsiteX12" fmla="*/ 139320 w 572762"/>
                  <a:gd name="connsiteY12" fmla="*/ 154659 h 377597"/>
                  <a:gd name="connsiteX13" fmla="*/ 132133 w 572762"/>
                  <a:gd name="connsiteY13" fmla="*/ 161127 h 377597"/>
                  <a:gd name="connsiteX14" fmla="*/ 39567 w 572762"/>
                  <a:gd name="connsiteY14" fmla="*/ 243343 h 377597"/>
                  <a:gd name="connsiteX15" fmla="*/ 26775 w 572762"/>
                  <a:gd name="connsiteY15" fmla="*/ 212297 h 377597"/>
                  <a:gd name="connsiteX16" fmla="*/ 1909 w 572762"/>
                  <a:gd name="connsiteY16" fmla="*/ 135255 h 377597"/>
                  <a:gd name="connsiteX17" fmla="*/ 4658 w 572762"/>
                  <a:gd name="connsiteY17" fmla="*/ 120259 h 377597"/>
                  <a:gd name="connsiteX18" fmla="*/ 17720 w 572762"/>
                  <a:gd name="connsiteY18" fmla="*/ 120881 h 377597"/>
                  <a:gd name="connsiteX19" fmla="*/ 48048 w 572762"/>
                  <a:gd name="connsiteY19" fmla="*/ 216465 h 377597"/>
                  <a:gd name="connsiteX20" fmla="*/ 48048 w 572762"/>
                  <a:gd name="connsiteY20" fmla="*/ 223077 h 377597"/>
                  <a:gd name="connsiteX21" fmla="*/ 113160 w 572762"/>
                  <a:gd name="connsiteY21" fmla="*/ 152503 h 377597"/>
                  <a:gd name="connsiteX22" fmla="*/ 143919 w 572762"/>
                  <a:gd name="connsiteY22" fmla="*/ 133817 h 377597"/>
                  <a:gd name="connsiteX23" fmla="*/ 174391 w 572762"/>
                  <a:gd name="connsiteY23" fmla="*/ 201229 h 377597"/>
                  <a:gd name="connsiteX24" fmla="*/ 183734 w 572762"/>
                  <a:gd name="connsiteY24" fmla="*/ 286320 h 377597"/>
                  <a:gd name="connsiteX25" fmla="*/ 194083 w 572762"/>
                  <a:gd name="connsiteY25" fmla="*/ 287326 h 377597"/>
                  <a:gd name="connsiteX26" fmla="*/ 222830 w 572762"/>
                  <a:gd name="connsiteY26" fmla="*/ 233570 h 377597"/>
                  <a:gd name="connsiteX27" fmla="*/ 273281 w 572762"/>
                  <a:gd name="connsiteY27" fmla="*/ 143879 h 377597"/>
                  <a:gd name="connsiteX28" fmla="*/ 298291 w 572762"/>
                  <a:gd name="connsiteY28" fmla="*/ 144885 h 377597"/>
                  <a:gd name="connsiteX29" fmla="*/ 342273 w 572762"/>
                  <a:gd name="connsiteY29" fmla="*/ 267778 h 377597"/>
                  <a:gd name="connsiteX30" fmla="*/ 330700 w 572762"/>
                  <a:gd name="connsiteY30" fmla="*/ 277702 h 377597"/>
                  <a:gd name="connsiteX31" fmla="*/ 330631 w 572762"/>
                  <a:gd name="connsiteY31" fmla="*/ 277696 h 377597"/>
                  <a:gd name="connsiteX32" fmla="*/ 320713 w 572762"/>
                  <a:gd name="connsiteY32" fmla="*/ 266054 h 377597"/>
                  <a:gd name="connsiteX33" fmla="*/ 288085 w 572762"/>
                  <a:gd name="connsiteY33" fmla="*/ 163858 h 377597"/>
                  <a:gd name="connsiteX34" fmla="*/ 282480 w 572762"/>
                  <a:gd name="connsiteY34" fmla="*/ 163858 h 377597"/>
                  <a:gd name="connsiteX35" fmla="*/ 243815 w 572762"/>
                  <a:gd name="connsiteY35" fmla="*/ 239175 h 377597"/>
                  <a:gd name="connsiteX36" fmla="*/ 199832 w 572762"/>
                  <a:gd name="connsiteY36" fmla="*/ 308312 h 377597"/>
                  <a:gd name="connsiteX37" fmla="*/ 189771 w 572762"/>
                  <a:gd name="connsiteY37" fmla="*/ 309030 h 377597"/>
                  <a:gd name="connsiteX38" fmla="*/ 406667 w 572762"/>
                  <a:gd name="connsiteY38" fmla="*/ 377592 h 377597"/>
                  <a:gd name="connsiteX39" fmla="*/ 400486 w 572762"/>
                  <a:gd name="connsiteY39" fmla="*/ 375580 h 377597"/>
                  <a:gd name="connsiteX40" fmla="*/ 397676 w 572762"/>
                  <a:gd name="connsiteY40" fmla="*/ 360802 h 377597"/>
                  <a:gd name="connsiteX41" fmla="*/ 397899 w 572762"/>
                  <a:gd name="connsiteY41" fmla="*/ 360488 h 377597"/>
                  <a:gd name="connsiteX42" fmla="*/ 548677 w 572762"/>
                  <a:gd name="connsiteY42" fmla="*/ 151784 h 377597"/>
                  <a:gd name="connsiteX43" fmla="*/ 545946 w 572762"/>
                  <a:gd name="connsiteY43" fmla="*/ 134967 h 377597"/>
                  <a:gd name="connsiteX44" fmla="*/ 518205 w 572762"/>
                  <a:gd name="connsiteY44" fmla="*/ 114988 h 377597"/>
                  <a:gd name="connsiteX45" fmla="*/ 509150 w 572762"/>
                  <a:gd name="connsiteY45" fmla="*/ 112832 h 377597"/>
                  <a:gd name="connsiteX46" fmla="*/ 501244 w 572762"/>
                  <a:gd name="connsiteY46" fmla="*/ 117719 h 377597"/>
                  <a:gd name="connsiteX47" fmla="*/ 350610 w 572762"/>
                  <a:gd name="connsiteY47" fmla="*/ 326422 h 377597"/>
                  <a:gd name="connsiteX48" fmla="*/ 335760 w 572762"/>
                  <a:gd name="connsiteY48" fmla="*/ 329871 h 377597"/>
                  <a:gd name="connsiteX49" fmla="*/ 332312 w 572762"/>
                  <a:gd name="connsiteY49" fmla="*/ 315020 h 377597"/>
                  <a:gd name="connsiteX50" fmla="*/ 333218 w 572762"/>
                  <a:gd name="connsiteY50" fmla="*/ 313774 h 377597"/>
                  <a:gd name="connsiteX51" fmla="*/ 484140 w 572762"/>
                  <a:gd name="connsiteY51" fmla="*/ 105070 h 377597"/>
                  <a:gd name="connsiteX52" fmla="*/ 531141 w 572762"/>
                  <a:gd name="connsiteY52" fmla="*/ 97452 h 377597"/>
                  <a:gd name="connsiteX53" fmla="*/ 558882 w 572762"/>
                  <a:gd name="connsiteY53" fmla="*/ 117432 h 377597"/>
                  <a:gd name="connsiteX54" fmla="*/ 566500 w 572762"/>
                  <a:gd name="connsiteY54" fmla="*/ 164433 h 377597"/>
                  <a:gd name="connsiteX55" fmla="*/ 415435 w 572762"/>
                  <a:gd name="connsiteY55" fmla="*/ 373136 h 377597"/>
                  <a:gd name="connsiteX56" fmla="*/ 406667 w 572762"/>
                  <a:gd name="connsiteY56" fmla="*/ 377592 h 377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572762" h="377597">
                    <a:moveTo>
                      <a:pt x="359234" y="21560"/>
                    </a:moveTo>
                    <a:lnTo>
                      <a:pt x="12545" y="21560"/>
                    </a:lnTo>
                    <a:cubicBezTo>
                      <a:pt x="6592" y="21560"/>
                      <a:pt x="1765" y="16734"/>
                      <a:pt x="1765" y="10780"/>
                    </a:cubicBezTo>
                    <a:cubicBezTo>
                      <a:pt x="1765" y="4826"/>
                      <a:pt x="6592" y="0"/>
                      <a:pt x="12545" y="0"/>
                    </a:cubicBezTo>
                    <a:lnTo>
                      <a:pt x="359234" y="0"/>
                    </a:lnTo>
                    <a:cubicBezTo>
                      <a:pt x="365188" y="0"/>
                      <a:pt x="370014" y="4826"/>
                      <a:pt x="370014" y="10780"/>
                    </a:cubicBezTo>
                    <a:cubicBezTo>
                      <a:pt x="370014" y="16734"/>
                      <a:pt x="365188" y="21560"/>
                      <a:pt x="359234" y="21560"/>
                    </a:cubicBezTo>
                    <a:close/>
                    <a:moveTo>
                      <a:pt x="189771" y="309030"/>
                    </a:moveTo>
                    <a:cubicBezTo>
                      <a:pt x="181382" y="308933"/>
                      <a:pt x="173275" y="305994"/>
                      <a:pt x="166773" y="300694"/>
                    </a:cubicBezTo>
                    <a:lnTo>
                      <a:pt x="164904" y="299113"/>
                    </a:lnTo>
                    <a:lnTo>
                      <a:pt x="164042" y="296813"/>
                    </a:lnTo>
                    <a:cubicBezTo>
                      <a:pt x="163036" y="294369"/>
                      <a:pt x="157574" y="278702"/>
                      <a:pt x="152399" y="202235"/>
                    </a:cubicBezTo>
                    <a:cubicBezTo>
                      <a:pt x="149381" y="158396"/>
                      <a:pt x="139463" y="154659"/>
                      <a:pt x="139320" y="154659"/>
                    </a:cubicBezTo>
                    <a:cubicBezTo>
                      <a:pt x="139176" y="154659"/>
                      <a:pt x="133858" y="157534"/>
                      <a:pt x="132133" y="161127"/>
                    </a:cubicBezTo>
                    <a:cubicBezTo>
                      <a:pt x="112297" y="204248"/>
                      <a:pt x="64721" y="251249"/>
                      <a:pt x="39567" y="243343"/>
                    </a:cubicBezTo>
                    <a:cubicBezTo>
                      <a:pt x="33099" y="241331"/>
                      <a:pt x="22894" y="234576"/>
                      <a:pt x="26775" y="212297"/>
                    </a:cubicBezTo>
                    <a:cubicBezTo>
                      <a:pt x="29639" y="184267"/>
                      <a:pt x="20619" y="156321"/>
                      <a:pt x="1909" y="135255"/>
                    </a:cubicBezTo>
                    <a:cubicBezTo>
                      <a:pt x="-1473" y="130355"/>
                      <a:pt x="-242" y="123641"/>
                      <a:pt x="4658" y="120259"/>
                    </a:cubicBezTo>
                    <a:cubicBezTo>
                      <a:pt x="8655" y="117501"/>
                      <a:pt x="14003" y="117755"/>
                      <a:pt x="17720" y="120881"/>
                    </a:cubicBezTo>
                    <a:cubicBezTo>
                      <a:pt x="41108" y="146897"/>
                      <a:pt x="52158" y="181725"/>
                      <a:pt x="48048" y="216465"/>
                    </a:cubicBezTo>
                    <a:cubicBezTo>
                      <a:pt x="47691" y="218654"/>
                      <a:pt x="47691" y="220887"/>
                      <a:pt x="48048" y="223077"/>
                    </a:cubicBezTo>
                    <a:cubicBezTo>
                      <a:pt x="59547" y="221065"/>
                      <a:pt x="94905" y="191886"/>
                      <a:pt x="113160" y="152503"/>
                    </a:cubicBezTo>
                    <a:cubicBezTo>
                      <a:pt x="118172" y="140174"/>
                      <a:pt x="130668" y="132584"/>
                      <a:pt x="143919" y="133817"/>
                    </a:cubicBezTo>
                    <a:cubicBezTo>
                      <a:pt x="161598" y="137123"/>
                      <a:pt x="171516" y="159115"/>
                      <a:pt x="174391" y="201229"/>
                    </a:cubicBezTo>
                    <a:cubicBezTo>
                      <a:pt x="175675" y="229764"/>
                      <a:pt x="178796" y="258187"/>
                      <a:pt x="183734" y="286320"/>
                    </a:cubicBezTo>
                    <a:cubicBezTo>
                      <a:pt x="186906" y="288039"/>
                      <a:pt x="190639" y="288401"/>
                      <a:pt x="194083" y="287326"/>
                    </a:cubicBezTo>
                    <a:cubicBezTo>
                      <a:pt x="199257" y="285602"/>
                      <a:pt x="212481" y="276834"/>
                      <a:pt x="222830" y="233570"/>
                    </a:cubicBezTo>
                    <a:cubicBezTo>
                      <a:pt x="238209" y="171907"/>
                      <a:pt x="258763" y="150778"/>
                      <a:pt x="273281" y="143879"/>
                    </a:cubicBezTo>
                    <a:cubicBezTo>
                      <a:pt x="281333" y="140377"/>
                      <a:pt x="290545" y="140747"/>
                      <a:pt x="298291" y="144885"/>
                    </a:cubicBezTo>
                    <a:cubicBezTo>
                      <a:pt x="313814" y="153222"/>
                      <a:pt x="349316" y="181681"/>
                      <a:pt x="342273" y="267778"/>
                    </a:cubicBezTo>
                    <a:cubicBezTo>
                      <a:pt x="341818" y="273715"/>
                      <a:pt x="336636" y="278157"/>
                      <a:pt x="330700" y="277702"/>
                    </a:cubicBezTo>
                    <a:cubicBezTo>
                      <a:pt x="330677" y="277700"/>
                      <a:pt x="330654" y="277698"/>
                      <a:pt x="330631" y="277696"/>
                    </a:cubicBezTo>
                    <a:cubicBezTo>
                      <a:pt x="324707" y="277163"/>
                      <a:pt x="320298" y="271987"/>
                      <a:pt x="320713" y="266054"/>
                    </a:cubicBezTo>
                    <a:cubicBezTo>
                      <a:pt x="326750" y="192749"/>
                      <a:pt x="299872" y="170182"/>
                      <a:pt x="288085" y="163858"/>
                    </a:cubicBezTo>
                    <a:cubicBezTo>
                      <a:pt x="286314" y="163006"/>
                      <a:pt x="284251" y="163006"/>
                      <a:pt x="282480" y="163858"/>
                    </a:cubicBezTo>
                    <a:cubicBezTo>
                      <a:pt x="275724" y="167020"/>
                      <a:pt x="258332" y="180819"/>
                      <a:pt x="243815" y="239175"/>
                    </a:cubicBezTo>
                    <a:cubicBezTo>
                      <a:pt x="233753" y="279565"/>
                      <a:pt x="219380" y="302275"/>
                      <a:pt x="199832" y="308312"/>
                    </a:cubicBezTo>
                    <a:cubicBezTo>
                      <a:pt x="196541" y="309109"/>
                      <a:pt x="193141" y="309351"/>
                      <a:pt x="189771" y="309030"/>
                    </a:cubicBezTo>
                    <a:close/>
                    <a:moveTo>
                      <a:pt x="406667" y="377592"/>
                    </a:moveTo>
                    <a:cubicBezTo>
                      <a:pt x="404439" y="377635"/>
                      <a:pt x="402262" y="376926"/>
                      <a:pt x="400486" y="375580"/>
                    </a:cubicBezTo>
                    <a:cubicBezTo>
                      <a:pt x="395630" y="372275"/>
                      <a:pt x="394372" y="365659"/>
                      <a:pt x="397676" y="360802"/>
                    </a:cubicBezTo>
                    <a:cubicBezTo>
                      <a:pt x="397749" y="360696"/>
                      <a:pt x="397823" y="360591"/>
                      <a:pt x="397899" y="360488"/>
                    </a:cubicBezTo>
                    <a:lnTo>
                      <a:pt x="548677" y="151784"/>
                    </a:lnTo>
                    <a:cubicBezTo>
                      <a:pt x="552551" y="146383"/>
                      <a:pt x="551331" y="138865"/>
                      <a:pt x="545946" y="134967"/>
                    </a:cubicBezTo>
                    <a:lnTo>
                      <a:pt x="518205" y="114988"/>
                    </a:lnTo>
                    <a:cubicBezTo>
                      <a:pt x="515642" y="112991"/>
                      <a:pt x="512338" y="112204"/>
                      <a:pt x="509150" y="112832"/>
                    </a:cubicBezTo>
                    <a:cubicBezTo>
                      <a:pt x="505957" y="113309"/>
                      <a:pt x="503099" y="115076"/>
                      <a:pt x="501244" y="117719"/>
                    </a:cubicBezTo>
                    <a:lnTo>
                      <a:pt x="350610" y="326422"/>
                    </a:lnTo>
                    <a:cubicBezTo>
                      <a:pt x="347461" y="331475"/>
                      <a:pt x="340813" y="333019"/>
                      <a:pt x="335760" y="329871"/>
                    </a:cubicBezTo>
                    <a:cubicBezTo>
                      <a:pt x="330707" y="326722"/>
                      <a:pt x="329163" y="320073"/>
                      <a:pt x="332312" y="315020"/>
                    </a:cubicBezTo>
                    <a:cubicBezTo>
                      <a:pt x="332584" y="314584"/>
                      <a:pt x="332887" y="314167"/>
                      <a:pt x="333218" y="313774"/>
                    </a:cubicBezTo>
                    <a:lnTo>
                      <a:pt x="484140" y="105070"/>
                    </a:lnTo>
                    <a:cubicBezTo>
                      <a:pt x="495049" y="90043"/>
                      <a:pt x="516044" y="86640"/>
                      <a:pt x="531141" y="97452"/>
                    </a:cubicBezTo>
                    <a:lnTo>
                      <a:pt x="558882" y="117432"/>
                    </a:lnTo>
                    <a:cubicBezTo>
                      <a:pt x="573838" y="128385"/>
                      <a:pt x="577230" y="149316"/>
                      <a:pt x="566500" y="164433"/>
                    </a:cubicBezTo>
                    <a:lnTo>
                      <a:pt x="415435" y="373136"/>
                    </a:lnTo>
                    <a:cubicBezTo>
                      <a:pt x="413468" y="376025"/>
                      <a:pt x="410160" y="377706"/>
                      <a:pt x="406667" y="377592"/>
                    </a:cubicBezTo>
                    <a:close/>
                  </a:path>
                </a:pathLst>
              </a:custGeom>
              <a:grpFill/>
              <a:ln w="6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6" name="任意多边形: 形状 105">
                <a:extLst>
                  <a:ext uri="{FF2B5EF4-FFF2-40B4-BE49-F238E27FC236}">
                    <a16:creationId xmlns:a16="http://schemas.microsoft.com/office/drawing/2014/main" id="{BE0FE8EE-E75E-4F4D-853A-6AB95B7DE72D}"/>
                  </a:ext>
                </a:extLst>
              </p:cNvPr>
              <p:cNvSpPr/>
              <p:nvPr/>
            </p:nvSpPr>
            <p:spPr>
              <a:xfrm>
                <a:off x="1833516" y="2773419"/>
                <a:ext cx="23286" cy="92569"/>
              </a:xfrm>
              <a:custGeom>
                <a:avLst/>
                <a:gdLst>
                  <a:gd name="connsiteX0" fmla="*/ 10494 w 23286"/>
                  <a:gd name="connsiteY0" fmla="*/ 92565 h 92569"/>
                  <a:gd name="connsiteX1" fmla="*/ 1 w 23286"/>
                  <a:gd name="connsiteY1" fmla="*/ 81498 h 92569"/>
                  <a:gd name="connsiteX2" fmla="*/ 1726 w 23286"/>
                  <a:gd name="connsiteY2" fmla="*/ 10780 h 92569"/>
                  <a:gd name="connsiteX3" fmla="*/ 12506 w 23286"/>
                  <a:gd name="connsiteY3" fmla="*/ 0 h 92569"/>
                  <a:gd name="connsiteX4" fmla="*/ 23286 w 23286"/>
                  <a:gd name="connsiteY4" fmla="*/ 10780 h 92569"/>
                  <a:gd name="connsiteX5" fmla="*/ 21561 w 23286"/>
                  <a:gd name="connsiteY5" fmla="*/ 81498 h 92569"/>
                  <a:gd name="connsiteX6" fmla="*/ 11077 w 23286"/>
                  <a:gd name="connsiteY6" fmla="*/ 92565 h 92569"/>
                  <a:gd name="connsiteX7" fmla="*/ 10494 w 23286"/>
                  <a:gd name="connsiteY7" fmla="*/ 92565 h 9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286" h="92569">
                    <a:moveTo>
                      <a:pt x="10494" y="92565"/>
                    </a:moveTo>
                    <a:cubicBezTo>
                      <a:pt x="4574" y="92332"/>
                      <a:pt x="-81" y="87422"/>
                      <a:pt x="1" y="81498"/>
                    </a:cubicBezTo>
                    <a:lnTo>
                      <a:pt x="1726" y="10780"/>
                    </a:lnTo>
                    <a:cubicBezTo>
                      <a:pt x="1726" y="4826"/>
                      <a:pt x="6552" y="0"/>
                      <a:pt x="12506" y="0"/>
                    </a:cubicBezTo>
                    <a:cubicBezTo>
                      <a:pt x="18460" y="0"/>
                      <a:pt x="23286" y="4826"/>
                      <a:pt x="23286" y="10780"/>
                    </a:cubicBezTo>
                    <a:lnTo>
                      <a:pt x="21561" y="81498"/>
                    </a:lnTo>
                    <a:cubicBezTo>
                      <a:pt x="21722" y="87449"/>
                      <a:pt x="17028" y="92404"/>
                      <a:pt x="11077" y="92565"/>
                    </a:cubicBezTo>
                    <a:cubicBezTo>
                      <a:pt x="10882" y="92571"/>
                      <a:pt x="10688" y="92571"/>
                      <a:pt x="10494" y="92565"/>
                    </a:cubicBezTo>
                    <a:close/>
                  </a:path>
                </a:pathLst>
              </a:custGeom>
              <a:grpFill/>
              <a:ln w="6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EA1A3F83-4DBD-4D17-93FF-8075DF7B6A4A}"/>
                </a:ext>
              </a:extLst>
            </p:cNvPr>
            <p:cNvSpPr/>
            <p:nvPr/>
          </p:nvSpPr>
          <p:spPr>
            <a:xfrm>
              <a:off x="6909535" y="2001104"/>
              <a:ext cx="57289" cy="45292"/>
            </a:xfrm>
            <a:custGeom>
              <a:avLst/>
              <a:gdLst>
                <a:gd name="connsiteX0" fmla="*/ 71498 w 82618"/>
                <a:gd name="connsiteY0" fmla="*/ 65317 h 65317"/>
                <a:gd name="connsiteX1" fmla="*/ 65173 w 82618"/>
                <a:gd name="connsiteY1" fmla="*/ 63305 h 65317"/>
                <a:gd name="connsiteX2" fmla="*/ 4661 w 82618"/>
                <a:gd name="connsiteY2" fmla="*/ 20184 h 65317"/>
                <a:gd name="connsiteX3" fmla="*/ 2074 w 82618"/>
                <a:gd name="connsiteY3" fmla="*/ 4661 h 65317"/>
                <a:gd name="connsiteX4" fmla="*/ 17597 w 82618"/>
                <a:gd name="connsiteY4" fmla="*/ 2074 h 65317"/>
                <a:gd name="connsiteX5" fmla="*/ 78110 w 82618"/>
                <a:gd name="connsiteY5" fmla="*/ 45194 h 65317"/>
                <a:gd name="connsiteX6" fmla="*/ 80606 w 82618"/>
                <a:gd name="connsiteY6" fmla="*/ 60234 h 65317"/>
                <a:gd name="connsiteX7" fmla="*/ 71785 w 82618"/>
                <a:gd name="connsiteY7" fmla="*/ 64742 h 65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618" h="65317">
                  <a:moveTo>
                    <a:pt x="71498" y="65317"/>
                  </a:moveTo>
                  <a:cubicBezTo>
                    <a:pt x="69236" y="65291"/>
                    <a:pt x="67034" y="64590"/>
                    <a:pt x="65173" y="63305"/>
                  </a:cubicBezTo>
                  <a:lnTo>
                    <a:pt x="4661" y="20184"/>
                  </a:lnTo>
                  <a:cubicBezTo>
                    <a:pt x="-340" y="16612"/>
                    <a:pt x="-1499" y="9662"/>
                    <a:pt x="2074" y="4661"/>
                  </a:cubicBezTo>
                  <a:cubicBezTo>
                    <a:pt x="5646" y="-340"/>
                    <a:pt x="12596" y="-1499"/>
                    <a:pt x="17597" y="2074"/>
                  </a:cubicBezTo>
                  <a:lnTo>
                    <a:pt x="78110" y="45194"/>
                  </a:lnTo>
                  <a:cubicBezTo>
                    <a:pt x="82952" y="48658"/>
                    <a:pt x="84070" y="55391"/>
                    <a:pt x="80606" y="60234"/>
                  </a:cubicBezTo>
                  <a:cubicBezTo>
                    <a:pt x="78571" y="63078"/>
                    <a:pt x="75283" y="64759"/>
                    <a:pt x="71785" y="64742"/>
                  </a:cubicBezTo>
                  <a:close/>
                </a:path>
              </a:pathLst>
            </a:custGeom>
            <a:solidFill>
              <a:schemeClr val="bg1"/>
            </a:solidFill>
            <a:ln w="6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C907A224-B64A-43D6-BE29-DB3FCF1A687C}"/>
              </a:ext>
            </a:extLst>
          </p:cNvPr>
          <p:cNvGrpSpPr/>
          <p:nvPr/>
        </p:nvGrpSpPr>
        <p:grpSpPr>
          <a:xfrm>
            <a:off x="5828615" y="3728073"/>
            <a:ext cx="566919" cy="533108"/>
            <a:chOff x="3601267" y="1747249"/>
            <a:chExt cx="490068" cy="460840"/>
          </a:xfrm>
        </p:grpSpPr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7FCA3053-8A81-4C55-A76E-0863FDE35DD4}"/>
                </a:ext>
              </a:extLst>
            </p:cNvPr>
            <p:cNvSpPr/>
            <p:nvPr/>
          </p:nvSpPr>
          <p:spPr>
            <a:xfrm>
              <a:off x="3601267" y="1747249"/>
              <a:ext cx="490068" cy="460840"/>
            </a:xfrm>
            <a:custGeom>
              <a:avLst/>
              <a:gdLst>
                <a:gd name="connsiteX0" fmla="*/ 693628 w 696674"/>
                <a:gd name="connsiteY0" fmla="*/ 276993 h 655123"/>
                <a:gd name="connsiteX1" fmla="*/ 648313 w 696674"/>
                <a:gd name="connsiteY1" fmla="*/ 231679 h 655123"/>
                <a:gd name="connsiteX2" fmla="*/ 630094 w 696674"/>
                <a:gd name="connsiteY2" fmla="*/ 226306 h 655123"/>
                <a:gd name="connsiteX3" fmla="*/ 627369 w 696674"/>
                <a:gd name="connsiteY3" fmla="*/ 224983 h 655123"/>
                <a:gd name="connsiteX4" fmla="*/ 621608 w 696674"/>
                <a:gd name="connsiteY4" fmla="*/ 221868 h 655123"/>
                <a:gd name="connsiteX5" fmla="*/ 609929 w 696674"/>
                <a:gd name="connsiteY5" fmla="*/ 214160 h 655123"/>
                <a:gd name="connsiteX6" fmla="*/ 607749 w 696674"/>
                <a:gd name="connsiteY6" fmla="*/ 212214 h 655123"/>
                <a:gd name="connsiteX7" fmla="*/ 603077 w 696674"/>
                <a:gd name="connsiteY7" fmla="*/ 207854 h 655123"/>
                <a:gd name="connsiteX8" fmla="*/ 598717 w 696674"/>
                <a:gd name="connsiteY8" fmla="*/ 203260 h 655123"/>
                <a:gd name="connsiteX9" fmla="*/ 596615 w 696674"/>
                <a:gd name="connsiteY9" fmla="*/ 200846 h 655123"/>
                <a:gd name="connsiteX10" fmla="*/ 596070 w 696674"/>
                <a:gd name="connsiteY10" fmla="*/ 200379 h 655123"/>
                <a:gd name="connsiteX11" fmla="*/ 582756 w 696674"/>
                <a:gd name="connsiteY11" fmla="*/ 177722 h 655123"/>
                <a:gd name="connsiteX12" fmla="*/ 581899 w 696674"/>
                <a:gd name="connsiteY12" fmla="*/ 175153 h 655123"/>
                <a:gd name="connsiteX13" fmla="*/ 579953 w 696674"/>
                <a:gd name="connsiteY13" fmla="*/ 169080 h 655123"/>
                <a:gd name="connsiteX14" fmla="*/ 576994 w 696674"/>
                <a:gd name="connsiteY14" fmla="*/ 155610 h 655123"/>
                <a:gd name="connsiteX15" fmla="*/ 577072 w 696674"/>
                <a:gd name="connsiteY15" fmla="*/ 156155 h 655123"/>
                <a:gd name="connsiteX16" fmla="*/ 576760 w 696674"/>
                <a:gd name="connsiteY16" fmla="*/ 152963 h 655123"/>
                <a:gd name="connsiteX17" fmla="*/ 576449 w 696674"/>
                <a:gd name="connsiteY17" fmla="*/ 146500 h 655123"/>
                <a:gd name="connsiteX18" fmla="*/ 577072 w 696674"/>
                <a:gd name="connsiteY18" fmla="*/ 132330 h 655123"/>
                <a:gd name="connsiteX19" fmla="*/ 576994 w 696674"/>
                <a:gd name="connsiteY19" fmla="*/ 132719 h 655123"/>
                <a:gd name="connsiteX20" fmla="*/ 577539 w 696674"/>
                <a:gd name="connsiteY20" fmla="*/ 129449 h 655123"/>
                <a:gd name="connsiteX21" fmla="*/ 578707 w 696674"/>
                <a:gd name="connsiteY21" fmla="*/ 123921 h 655123"/>
                <a:gd name="connsiteX22" fmla="*/ 581198 w 696674"/>
                <a:gd name="connsiteY22" fmla="*/ 116524 h 655123"/>
                <a:gd name="connsiteX23" fmla="*/ 583067 w 696674"/>
                <a:gd name="connsiteY23" fmla="*/ 87717 h 655123"/>
                <a:gd name="connsiteX24" fmla="*/ 568585 w 696674"/>
                <a:gd name="connsiteY24" fmla="*/ 57196 h 655123"/>
                <a:gd name="connsiteX25" fmla="*/ 558463 w 696674"/>
                <a:gd name="connsiteY25" fmla="*/ 48475 h 655123"/>
                <a:gd name="connsiteX26" fmla="*/ 516341 w 696674"/>
                <a:gd name="connsiteY26" fmla="*/ 22003 h 655123"/>
                <a:gd name="connsiteX27" fmla="*/ 478580 w 696674"/>
                <a:gd name="connsiteY27" fmla="*/ 3239 h 655123"/>
                <a:gd name="connsiteX28" fmla="*/ 425168 w 696674"/>
                <a:gd name="connsiteY28" fmla="*/ 11103 h 655123"/>
                <a:gd name="connsiteX29" fmla="*/ 409829 w 696674"/>
                <a:gd name="connsiteY29" fmla="*/ 25429 h 655123"/>
                <a:gd name="connsiteX30" fmla="*/ 407260 w 696674"/>
                <a:gd name="connsiteY30" fmla="*/ 27843 h 655123"/>
                <a:gd name="connsiteX31" fmla="*/ 404379 w 696674"/>
                <a:gd name="connsiteY31" fmla="*/ 30334 h 655123"/>
                <a:gd name="connsiteX32" fmla="*/ 404068 w 696674"/>
                <a:gd name="connsiteY32" fmla="*/ 30723 h 655123"/>
                <a:gd name="connsiteX33" fmla="*/ 390287 w 696674"/>
                <a:gd name="connsiteY33" fmla="*/ 39677 h 655123"/>
                <a:gd name="connsiteX34" fmla="*/ 383513 w 696674"/>
                <a:gd name="connsiteY34" fmla="*/ 43025 h 655123"/>
                <a:gd name="connsiteX35" fmla="*/ 383124 w 696674"/>
                <a:gd name="connsiteY35" fmla="*/ 43181 h 655123"/>
                <a:gd name="connsiteX36" fmla="*/ 379620 w 696674"/>
                <a:gd name="connsiteY36" fmla="*/ 44505 h 655123"/>
                <a:gd name="connsiteX37" fmla="*/ 363814 w 696674"/>
                <a:gd name="connsiteY37" fmla="*/ 48787 h 655123"/>
                <a:gd name="connsiteX38" fmla="*/ 360077 w 696674"/>
                <a:gd name="connsiteY38" fmla="*/ 49410 h 655123"/>
                <a:gd name="connsiteX39" fmla="*/ 359844 w 696674"/>
                <a:gd name="connsiteY39" fmla="*/ 49410 h 655123"/>
                <a:gd name="connsiteX40" fmla="*/ 352213 w 696674"/>
                <a:gd name="connsiteY40" fmla="*/ 49955 h 655123"/>
                <a:gd name="connsiteX41" fmla="*/ 335785 w 696674"/>
                <a:gd name="connsiteY41" fmla="*/ 49332 h 655123"/>
                <a:gd name="connsiteX42" fmla="*/ 335551 w 696674"/>
                <a:gd name="connsiteY42" fmla="*/ 49254 h 655123"/>
                <a:gd name="connsiteX43" fmla="*/ 331892 w 696674"/>
                <a:gd name="connsiteY43" fmla="*/ 48553 h 655123"/>
                <a:gd name="connsiteX44" fmla="*/ 324651 w 696674"/>
                <a:gd name="connsiteY44" fmla="*/ 46840 h 655123"/>
                <a:gd name="connsiteX45" fmla="*/ 317488 w 696674"/>
                <a:gd name="connsiteY45" fmla="*/ 44582 h 655123"/>
                <a:gd name="connsiteX46" fmla="*/ 313984 w 696674"/>
                <a:gd name="connsiteY46" fmla="*/ 43259 h 655123"/>
                <a:gd name="connsiteX47" fmla="*/ 314841 w 696674"/>
                <a:gd name="connsiteY47" fmla="*/ 43648 h 655123"/>
                <a:gd name="connsiteX48" fmla="*/ 312583 w 696674"/>
                <a:gd name="connsiteY48" fmla="*/ 42636 h 655123"/>
                <a:gd name="connsiteX49" fmla="*/ 299502 w 696674"/>
                <a:gd name="connsiteY49" fmla="*/ 35395 h 655123"/>
                <a:gd name="connsiteX50" fmla="*/ 293352 w 696674"/>
                <a:gd name="connsiteY50" fmla="*/ 31113 h 655123"/>
                <a:gd name="connsiteX51" fmla="*/ 293040 w 696674"/>
                <a:gd name="connsiteY51" fmla="*/ 30801 h 655123"/>
                <a:gd name="connsiteX52" fmla="*/ 289225 w 696674"/>
                <a:gd name="connsiteY52" fmla="*/ 27531 h 655123"/>
                <a:gd name="connsiteX53" fmla="*/ 278714 w 696674"/>
                <a:gd name="connsiteY53" fmla="*/ 16475 h 655123"/>
                <a:gd name="connsiteX54" fmla="*/ 248193 w 696674"/>
                <a:gd name="connsiteY54" fmla="*/ 1370 h 655123"/>
                <a:gd name="connsiteX55" fmla="*/ 219151 w 696674"/>
                <a:gd name="connsiteY55" fmla="*/ 2850 h 655123"/>
                <a:gd name="connsiteX56" fmla="*/ 207083 w 696674"/>
                <a:gd name="connsiteY56" fmla="*/ 8066 h 655123"/>
                <a:gd name="connsiteX57" fmla="*/ 157019 w 696674"/>
                <a:gd name="connsiteY57" fmla="*/ 35862 h 655123"/>
                <a:gd name="connsiteX58" fmla="*/ 131949 w 696674"/>
                <a:gd name="connsiteY58" fmla="*/ 53536 h 655123"/>
                <a:gd name="connsiteX59" fmla="*/ 115053 w 696674"/>
                <a:gd name="connsiteY59" fmla="*/ 114344 h 655123"/>
                <a:gd name="connsiteX60" fmla="*/ 119725 w 696674"/>
                <a:gd name="connsiteY60" fmla="*/ 133264 h 655123"/>
                <a:gd name="connsiteX61" fmla="*/ 119725 w 696674"/>
                <a:gd name="connsiteY61" fmla="*/ 133809 h 655123"/>
                <a:gd name="connsiteX62" fmla="*/ 120036 w 696674"/>
                <a:gd name="connsiteY62" fmla="*/ 137780 h 655123"/>
                <a:gd name="connsiteX63" fmla="*/ 120192 w 696674"/>
                <a:gd name="connsiteY63" fmla="*/ 145800 h 655123"/>
                <a:gd name="connsiteX64" fmla="*/ 119803 w 696674"/>
                <a:gd name="connsiteY64" fmla="*/ 153741 h 655123"/>
                <a:gd name="connsiteX65" fmla="*/ 119413 w 696674"/>
                <a:gd name="connsiteY65" fmla="*/ 157712 h 655123"/>
                <a:gd name="connsiteX66" fmla="*/ 119024 w 696674"/>
                <a:gd name="connsiteY66" fmla="*/ 159503 h 655123"/>
                <a:gd name="connsiteX67" fmla="*/ 114897 w 696674"/>
                <a:gd name="connsiteY67" fmla="*/ 174919 h 655123"/>
                <a:gd name="connsiteX68" fmla="*/ 113496 w 696674"/>
                <a:gd name="connsiteY68" fmla="*/ 178656 h 655123"/>
                <a:gd name="connsiteX69" fmla="*/ 113262 w 696674"/>
                <a:gd name="connsiteY69" fmla="*/ 179279 h 655123"/>
                <a:gd name="connsiteX70" fmla="*/ 109058 w 696674"/>
                <a:gd name="connsiteY70" fmla="*/ 187688 h 655123"/>
                <a:gd name="connsiteX71" fmla="*/ 101194 w 696674"/>
                <a:gd name="connsiteY71" fmla="*/ 199756 h 655123"/>
                <a:gd name="connsiteX72" fmla="*/ 101116 w 696674"/>
                <a:gd name="connsiteY72" fmla="*/ 199834 h 655123"/>
                <a:gd name="connsiteX73" fmla="*/ 98858 w 696674"/>
                <a:gd name="connsiteY73" fmla="*/ 202559 h 655123"/>
                <a:gd name="connsiteX74" fmla="*/ 93175 w 696674"/>
                <a:gd name="connsiteY74" fmla="*/ 208554 h 655123"/>
                <a:gd name="connsiteX75" fmla="*/ 87958 w 696674"/>
                <a:gd name="connsiteY75" fmla="*/ 213304 h 655123"/>
                <a:gd name="connsiteX76" fmla="*/ 85233 w 696674"/>
                <a:gd name="connsiteY76" fmla="*/ 215562 h 655123"/>
                <a:gd name="connsiteX77" fmla="*/ 85155 w 696674"/>
                <a:gd name="connsiteY77" fmla="*/ 215639 h 655123"/>
                <a:gd name="connsiteX78" fmla="*/ 72230 w 696674"/>
                <a:gd name="connsiteY78" fmla="*/ 223737 h 655123"/>
                <a:gd name="connsiteX79" fmla="*/ 65846 w 696674"/>
                <a:gd name="connsiteY79" fmla="*/ 226851 h 655123"/>
                <a:gd name="connsiteX80" fmla="*/ 65768 w 696674"/>
                <a:gd name="connsiteY80" fmla="*/ 226851 h 655123"/>
                <a:gd name="connsiteX81" fmla="*/ 62420 w 696674"/>
                <a:gd name="connsiteY81" fmla="*/ 228097 h 655123"/>
                <a:gd name="connsiteX82" fmla="*/ 53388 w 696674"/>
                <a:gd name="connsiteY82" fmla="*/ 230666 h 655123"/>
                <a:gd name="connsiteX83" fmla="*/ 30653 w 696674"/>
                <a:gd name="connsiteY83" fmla="*/ 238997 h 655123"/>
                <a:gd name="connsiteX84" fmla="*/ 5427 w 696674"/>
                <a:gd name="connsiteY84" fmla="*/ 269518 h 655123"/>
                <a:gd name="connsiteX85" fmla="*/ 755 w 696674"/>
                <a:gd name="connsiteY85" fmla="*/ 300662 h 655123"/>
                <a:gd name="connsiteX86" fmla="*/ 1067 w 696674"/>
                <a:gd name="connsiteY86" fmla="*/ 360224 h 655123"/>
                <a:gd name="connsiteX87" fmla="*/ 10021 w 696674"/>
                <a:gd name="connsiteY87" fmla="*/ 395650 h 655123"/>
                <a:gd name="connsiteX88" fmla="*/ 36882 w 696674"/>
                <a:gd name="connsiteY88" fmla="*/ 419865 h 655123"/>
                <a:gd name="connsiteX89" fmla="*/ 56503 w 696674"/>
                <a:gd name="connsiteY89" fmla="*/ 425704 h 655123"/>
                <a:gd name="connsiteX90" fmla="*/ 61875 w 696674"/>
                <a:gd name="connsiteY90" fmla="*/ 427495 h 655123"/>
                <a:gd name="connsiteX91" fmla="*/ 64834 w 696674"/>
                <a:gd name="connsiteY91" fmla="*/ 428507 h 655123"/>
                <a:gd name="connsiteX92" fmla="*/ 77369 w 696674"/>
                <a:gd name="connsiteY92" fmla="*/ 435047 h 655123"/>
                <a:gd name="connsiteX93" fmla="*/ 82819 w 696674"/>
                <a:gd name="connsiteY93" fmla="*/ 438551 h 655123"/>
                <a:gd name="connsiteX94" fmla="*/ 85467 w 696674"/>
                <a:gd name="connsiteY94" fmla="*/ 440420 h 655123"/>
                <a:gd name="connsiteX95" fmla="*/ 85233 w 696674"/>
                <a:gd name="connsiteY95" fmla="*/ 440186 h 655123"/>
                <a:gd name="connsiteX96" fmla="*/ 95433 w 696674"/>
                <a:gd name="connsiteY96" fmla="*/ 449451 h 655123"/>
                <a:gd name="connsiteX97" fmla="*/ 99715 w 696674"/>
                <a:gd name="connsiteY97" fmla="*/ 454123 h 655123"/>
                <a:gd name="connsiteX98" fmla="*/ 101739 w 696674"/>
                <a:gd name="connsiteY98" fmla="*/ 456536 h 655123"/>
                <a:gd name="connsiteX99" fmla="*/ 101506 w 696674"/>
                <a:gd name="connsiteY99" fmla="*/ 456225 h 655123"/>
                <a:gd name="connsiteX100" fmla="*/ 108980 w 696674"/>
                <a:gd name="connsiteY100" fmla="*/ 467670 h 655123"/>
                <a:gd name="connsiteX101" fmla="*/ 111939 w 696674"/>
                <a:gd name="connsiteY101" fmla="*/ 473276 h 655123"/>
                <a:gd name="connsiteX102" fmla="*/ 113107 w 696674"/>
                <a:gd name="connsiteY102" fmla="*/ 475690 h 655123"/>
                <a:gd name="connsiteX103" fmla="*/ 117467 w 696674"/>
                <a:gd name="connsiteY103" fmla="*/ 488692 h 655123"/>
                <a:gd name="connsiteX104" fmla="*/ 119958 w 696674"/>
                <a:gd name="connsiteY104" fmla="*/ 501150 h 655123"/>
                <a:gd name="connsiteX105" fmla="*/ 120114 w 696674"/>
                <a:gd name="connsiteY105" fmla="*/ 503797 h 655123"/>
                <a:gd name="connsiteX106" fmla="*/ 120348 w 696674"/>
                <a:gd name="connsiteY106" fmla="*/ 511349 h 655123"/>
                <a:gd name="connsiteX107" fmla="*/ 119569 w 696674"/>
                <a:gd name="connsiteY107" fmla="*/ 524430 h 655123"/>
                <a:gd name="connsiteX108" fmla="*/ 118946 w 696674"/>
                <a:gd name="connsiteY108" fmla="*/ 527311 h 655123"/>
                <a:gd name="connsiteX109" fmla="*/ 117856 w 696674"/>
                <a:gd name="connsiteY109" fmla="*/ 532216 h 655123"/>
                <a:gd name="connsiteX110" fmla="*/ 113185 w 696674"/>
                <a:gd name="connsiteY110" fmla="*/ 552537 h 655123"/>
                <a:gd name="connsiteX111" fmla="*/ 120348 w 696674"/>
                <a:gd name="connsiteY111" fmla="*/ 586406 h 655123"/>
                <a:gd name="connsiteX112" fmla="*/ 145574 w 696674"/>
                <a:gd name="connsiteY112" fmla="*/ 611944 h 655123"/>
                <a:gd name="connsiteX113" fmla="*/ 196572 w 696674"/>
                <a:gd name="connsiteY113" fmla="*/ 641920 h 655123"/>
                <a:gd name="connsiteX114" fmla="*/ 224602 w 696674"/>
                <a:gd name="connsiteY114" fmla="*/ 653910 h 655123"/>
                <a:gd name="connsiteX115" fmla="*/ 282685 w 696674"/>
                <a:gd name="connsiteY115" fmla="*/ 634912 h 655123"/>
                <a:gd name="connsiteX116" fmla="*/ 287434 w 696674"/>
                <a:gd name="connsiteY116" fmla="*/ 629774 h 655123"/>
                <a:gd name="connsiteX117" fmla="*/ 292184 w 696674"/>
                <a:gd name="connsiteY117" fmla="*/ 625491 h 655123"/>
                <a:gd name="connsiteX118" fmla="*/ 295142 w 696674"/>
                <a:gd name="connsiteY118" fmla="*/ 623078 h 655123"/>
                <a:gd name="connsiteX119" fmla="*/ 296544 w 696674"/>
                <a:gd name="connsiteY119" fmla="*/ 622143 h 655123"/>
                <a:gd name="connsiteX120" fmla="*/ 309391 w 696674"/>
                <a:gd name="connsiteY120" fmla="*/ 614513 h 655123"/>
                <a:gd name="connsiteX121" fmla="*/ 312739 w 696674"/>
                <a:gd name="connsiteY121" fmla="*/ 612878 h 655123"/>
                <a:gd name="connsiteX122" fmla="*/ 313050 w 696674"/>
                <a:gd name="connsiteY122" fmla="*/ 612722 h 655123"/>
                <a:gd name="connsiteX123" fmla="*/ 321225 w 696674"/>
                <a:gd name="connsiteY123" fmla="*/ 609764 h 655123"/>
                <a:gd name="connsiteX124" fmla="*/ 335785 w 696674"/>
                <a:gd name="connsiteY124" fmla="*/ 606338 h 655123"/>
                <a:gd name="connsiteX125" fmla="*/ 336019 w 696674"/>
                <a:gd name="connsiteY125" fmla="*/ 606260 h 655123"/>
                <a:gd name="connsiteX126" fmla="*/ 339756 w 696674"/>
                <a:gd name="connsiteY126" fmla="*/ 605871 h 655123"/>
                <a:gd name="connsiteX127" fmla="*/ 348632 w 696674"/>
                <a:gd name="connsiteY127" fmla="*/ 605559 h 655123"/>
                <a:gd name="connsiteX128" fmla="*/ 356340 w 696674"/>
                <a:gd name="connsiteY128" fmla="*/ 605871 h 655123"/>
                <a:gd name="connsiteX129" fmla="*/ 360155 w 696674"/>
                <a:gd name="connsiteY129" fmla="*/ 606182 h 655123"/>
                <a:gd name="connsiteX130" fmla="*/ 360389 w 696674"/>
                <a:gd name="connsiteY130" fmla="*/ 606182 h 655123"/>
                <a:gd name="connsiteX131" fmla="*/ 376194 w 696674"/>
                <a:gd name="connsiteY131" fmla="*/ 609919 h 655123"/>
                <a:gd name="connsiteX132" fmla="*/ 383124 w 696674"/>
                <a:gd name="connsiteY132" fmla="*/ 612411 h 655123"/>
                <a:gd name="connsiteX133" fmla="*/ 383357 w 696674"/>
                <a:gd name="connsiteY133" fmla="*/ 612489 h 655123"/>
                <a:gd name="connsiteX134" fmla="*/ 386705 w 696674"/>
                <a:gd name="connsiteY134" fmla="*/ 614046 h 655123"/>
                <a:gd name="connsiteX135" fmla="*/ 400331 w 696674"/>
                <a:gd name="connsiteY135" fmla="*/ 622065 h 655123"/>
                <a:gd name="connsiteX136" fmla="*/ 403289 w 696674"/>
                <a:gd name="connsiteY136" fmla="*/ 624168 h 655123"/>
                <a:gd name="connsiteX137" fmla="*/ 403445 w 696674"/>
                <a:gd name="connsiteY137" fmla="*/ 624323 h 655123"/>
                <a:gd name="connsiteX138" fmla="*/ 408895 w 696674"/>
                <a:gd name="connsiteY138" fmla="*/ 629073 h 655123"/>
                <a:gd name="connsiteX139" fmla="*/ 414112 w 696674"/>
                <a:gd name="connsiteY139" fmla="*/ 634523 h 655123"/>
                <a:gd name="connsiteX140" fmla="*/ 433499 w 696674"/>
                <a:gd name="connsiteY140" fmla="*/ 649083 h 655123"/>
                <a:gd name="connsiteX141" fmla="*/ 470794 w 696674"/>
                <a:gd name="connsiteY141" fmla="*/ 654299 h 655123"/>
                <a:gd name="connsiteX142" fmla="*/ 499134 w 696674"/>
                <a:gd name="connsiteY142" fmla="*/ 642854 h 655123"/>
                <a:gd name="connsiteX143" fmla="*/ 550444 w 696674"/>
                <a:gd name="connsiteY143" fmla="*/ 612878 h 655123"/>
                <a:gd name="connsiteX144" fmla="*/ 575748 w 696674"/>
                <a:gd name="connsiteY144" fmla="*/ 588819 h 655123"/>
                <a:gd name="connsiteX145" fmla="*/ 584313 w 696674"/>
                <a:gd name="connsiteY145" fmla="*/ 555651 h 655123"/>
                <a:gd name="connsiteX146" fmla="*/ 579719 w 696674"/>
                <a:gd name="connsiteY146" fmla="*/ 533384 h 655123"/>
                <a:gd name="connsiteX147" fmla="*/ 577539 w 696674"/>
                <a:gd name="connsiteY147" fmla="*/ 523418 h 655123"/>
                <a:gd name="connsiteX148" fmla="*/ 577461 w 696674"/>
                <a:gd name="connsiteY148" fmla="*/ 522873 h 655123"/>
                <a:gd name="connsiteX149" fmla="*/ 577072 w 696674"/>
                <a:gd name="connsiteY149" fmla="*/ 518902 h 655123"/>
                <a:gd name="connsiteX150" fmla="*/ 576760 w 696674"/>
                <a:gd name="connsiteY150" fmla="*/ 509636 h 655123"/>
                <a:gd name="connsiteX151" fmla="*/ 577150 w 696674"/>
                <a:gd name="connsiteY151" fmla="*/ 501695 h 655123"/>
                <a:gd name="connsiteX152" fmla="*/ 577539 w 696674"/>
                <a:gd name="connsiteY152" fmla="*/ 497724 h 655123"/>
                <a:gd name="connsiteX153" fmla="*/ 577695 w 696674"/>
                <a:gd name="connsiteY153" fmla="*/ 497257 h 655123"/>
                <a:gd name="connsiteX154" fmla="*/ 582055 w 696674"/>
                <a:gd name="connsiteY154" fmla="*/ 480595 h 655123"/>
                <a:gd name="connsiteX155" fmla="*/ 583456 w 696674"/>
                <a:gd name="connsiteY155" fmla="*/ 476858 h 655123"/>
                <a:gd name="connsiteX156" fmla="*/ 583690 w 696674"/>
                <a:gd name="connsiteY156" fmla="*/ 476235 h 655123"/>
                <a:gd name="connsiteX157" fmla="*/ 587271 w 696674"/>
                <a:gd name="connsiteY157" fmla="*/ 469072 h 655123"/>
                <a:gd name="connsiteX158" fmla="*/ 595758 w 696674"/>
                <a:gd name="connsiteY158" fmla="*/ 455836 h 655123"/>
                <a:gd name="connsiteX159" fmla="*/ 595914 w 696674"/>
                <a:gd name="connsiteY159" fmla="*/ 455758 h 655123"/>
                <a:gd name="connsiteX160" fmla="*/ 598172 w 696674"/>
                <a:gd name="connsiteY160" fmla="*/ 453033 h 655123"/>
                <a:gd name="connsiteX161" fmla="*/ 602999 w 696674"/>
                <a:gd name="connsiteY161" fmla="*/ 447894 h 655123"/>
                <a:gd name="connsiteX162" fmla="*/ 608138 w 696674"/>
                <a:gd name="connsiteY162" fmla="*/ 443067 h 655123"/>
                <a:gd name="connsiteX163" fmla="*/ 610863 w 696674"/>
                <a:gd name="connsiteY163" fmla="*/ 440809 h 655123"/>
                <a:gd name="connsiteX164" fmla="*/ 610006 w 696674"/>
                <a:gd name="connsiteY164" fmla="*/ 441432 h 655123"/>
                <a:gd name="connsiteX165" fmla="*/ 611875 w 696674"/>
                <a:gd name="connsiteY165" fmla="*/ 440030 h 655123"/>
                <a:gd name="connsiteX166" fmla="*/ 623788 w 696674"/>
                <a:gd name="connsiteY166" fmla="*/ 432478 h 655123"/>
                <a:gd name="connsiteX167" fmla="*/ 630094 w 696674"/>
                <a:gd name="connsiteY167" fmla="*/ 429286 h 655123"/>
                <a:gd name="connsiteX168" fmla="*/ 630172 w 696674"/>
                <a:gd name="connsiteY168" fmla="*/ 429208 h 655123"/>
                <a:gd name="connsiteX169" fmla="*/ 634610 w 696674"/>
                <a:gd name="connsiteY169" fmla="*/ 427495 h 655123"/>
                <a:gd name="connsiteX170" fmla="*/ 650338 w 696674"/>
                <a:gd name="connsiteY170" fmla="*/ 423368 h 655123"/>
                <a:gd name="connsiteX171" fmla="*/ 693472 w 696674"/>
                <a:gd name="connsiteY171" fmla="*/ 379611 h 655123"/>
                <a:gd name="connsiteX172" fmla="*/ 695963 w 696674"/>
                <a:gd name="connsiteY172" fmla="*/ 355008 h 655123"/>
                <a:gd name="connsiteX173" fmla="*/ 696041 w 696674"/>
                <a:gd name="connsiteY173" fmla="*/ 301441 h 655123"/>
                <a:gd name="connsiteX174" fmla="*/ 693628 w 696674"/>
                <a:gd name="connsiteY174" fmla="*/ 276993 h 655123"/>
                <a:gd name="connsiteX175" fmla="*/ 671593 w 696674"/>
                <a:gd name="connsiteY175" fmla="*/ 264457 h 655123"/>
                <a:gd name="connsiteX176" fmla="*/ 659058 w 696674"/>
                <a:gd name="connsiteY176" fmla="*/ 286492 h 655123"/>
                <a:gd name="connsiteX177" fmla="*/ 659292 w 696674"/>
                <a:gd name="connsiteY177" fmla="*/ 287893 h 655123"/>
                <a:gd name="connsiteX178" fmla="*/ 659292 w 696674"/>
                <a:gd name="connsiteY178" fmla="*/ 288594 h 655123"/>
                <a:gd name="connsiteX179" fmla="*/ 660537 w 696674"/>
                <a:gd name="connsiteY179" fmla="*/ 310005 h 655123"/>
                <a:gd name="connsiteX180" fmla="*/ 659369 w 696674"/>
                <a:gd name="connsiteY180" fmla="*/ 366220 h 655123"/>
                <a:gd name="connsiteX181" fmla="*/ 658824 w 696674"/>
                <a:gd name="connsiteY181" fmla="*/ 371436 h 655123"/>
                <a:gd name="connsiteX182" fmla="*/ 659214 w 696674"/>
                <a:gd name="connsiteY182" fmla="*/ 368322 h 655123"/>
                <a:gd name="connsiteX183" fmla="*/ 659136 w 696674"/>
                <a:gd name="connsiteY183" fmla="*/ 368945 h 655123"/>
                <a:gd name="connsiteX184" fmla="*/ 657657 w 696674"/>
                <a:gd name="connsiteY184" fmla="*/ 374395 h 655123"/>
                <a:gd name="connsiteX185" fmla="*/ 657579 w 696674"/>
                <a:gd name="connsiteY185" fmla="*/ 374395 h 655123"/>
                <a:gd name="connsiteX186" fmla="*/ 655866 w 696674"/>
                <a:gd name="connsiteY186" fmla="*/ 377509 h 655123"/>
                <a:gd name="connsiteX187" fmla="*/ 653841 w 696674"/>
                <a:gd name="connsiteY187" fmla="*/ 380468 h 655123"/>
                <a:gd name="connsiteX188" fmla="*/ 653530 w 696674"/>
                <a:gd name="connsiteY188" fmla="*/ 380624 h 655123"/>
                <a:gd name="connsiteX189" fmla="*/ 650961 w 696674"/>
                <a:gd name="connsiteY189" fmla="*/ 383271 h 655123"/>
                <a:gd name="connsiteX190" fmla="*/ 649948 w 696674"/>
                <a:gd name="connsiteY190" fmla="*/ 384361 h 655123"/>
                <a:gd name="connsiteX191" fmla="*/ 643953 w 696674"/>
                <a:gd name="connsiteY191" fmla="*/ 388020 h 655123"/>
                <a:gd name="connsiteX192" fmla="*/ 644031 w 696674"/>
                <a:gd name="connsiteY192" fmla="*/ 387942 h 655123"/>
                <a:gd name="connsiteX193" fmla="*/ 640839 w 696674"/>
                <a:gd name="connsiteY193" fmla="*/ 388877 h 655123"/>
                <a:gd name="connsiteX194" fmla="*/ 633598 w 696674"/>
                <a:gd name="connsiteY194" fmla="*/ 390512 h 655123"/>
                <a:gd name="connsiteX195" fmla="*/ 607749 w 696674"/>
                <a:gd name="connsiteY195" fmla="*/ 400478 h 655123"/>
                <a:gd name="connsiteX196" fmla="*/ 540789 w 696674"/>
                <a:gd name="connsiteY196" fmla="*/ 513685 h 655123"/>
                <a:gd name="connsiteX197" fmla="*/ 545149 w 696674"/>
                <a:gd name="connsiteY197" fmla="*/ 543583 h 655123"/>
                <a:gd name="connsiteX198" fmla="*/ 547407 w 696674"/>
                <a:gd name="connsiteY198" fmla="*/ 550980 h 655123"/>
                <a:gd name="connsiteX199" fmla="*/ 548420 w 696674"/>
                <a:gd name="connsiteY199" fmla="*/ 555184 h 655123"/>
                <a:gd name="connsiteX200" fmla="*/ 548264 w 696674"/>
                <a:gd name="connsiteY200" fmla="*/ 554561 h 655123"/>
                <a:gd name="connsiteX201" fmla="*/ 548264 w 696674"/>
                <a:gd name="connsiteY201" fmla="*/ 558844 h 655123"/>
                <a:gd name="connsiteX202" fmla="*/ 547952 w 696674"/>
                <a:gd name="connsiteY202" fmla="*/ 562114 h 655123"/>
                <a:gd name="connsiteX203" fmla="*/ 547875 w 696674"/>
                <a:gd name="connsiteY203" fmla="*/ 561724 h 655123"/>
                <a:gd name="connsiteX204" fmla="*/ 546006 w 696674"/>
                <a:gd name="connsiteY204" fmla="*/ 568109 h 655123"/>
                <a:gd name="connsiteX205" fmla="*/ 546084 w 696674"/>
                <a:gd name="connsiteY205" fmla="*/ 567875 h 655123"/>
                <a:gd name="connsiteX206" fmla="*/ 544604 w 696674"/>
                <a:gd name="connsiteY206" fmla="*/ 570756 h 655123"/>
                <a:gd name="connsiteX207" fmla="*/ 542892 w 696674"/>
                <a:gd name="connsiteY207" fmla="*/ 573481 h 655123"/>
                <a:gd name="connsiteX208" fmla="*/ 543826 w 696674"/>
                <a:gd name="connsiteY208" fmla="*/ 572391 h 655123"/>
                <a:gd name="connsiteX209" fmla="*/ 542502 w 696674"/>
                <a:gd name="connsiteY209" fmla="*/ 573948 h 655123"/>
                <a:gd name="connsiteX210" fmla="*/ 539076 w 696674"/>
                <a:gd name="connsiteY210" fmla="*/ 577141 h 655123"/>
                <a:gd name="connsiteX211" fmla="*/ 541412 w 696674"/>
                <a:gd name="connsiteY211" fmla="*/ 575350 h 655123"/>
                <a:gd name="connsiteX212" fmla="*/ 539310 w 696674"/>
                <a:gd name="connsiteY212" fmla="*/ 576985 h 655123"/>
                <a:gd name="connsiteX213" fmla="*/ 494774 w 696674"/>
                <a:gd name="connsiteY213" fmla="*/ 604625 h 655123"/>
                <a:gd name="connsiteX214" fmla="*/ 472974 w 696674"/>
                <a:gd name="connsiteY214" fmla="*/ 615915 h 655123"/>
                <a:gd name="connsiteX215" fmla="*/ 467212 w 696674"/>
                <a:gd name="connsiteY215" fmla="*/ 618562 h 655123"/>
                <a:gd name="connsiteX216" fmla="*/ 469470 w 696674"/>
                <a:gd name="connsiteY216" fmla="*/ 617627 h 655123"/>
                <a:gd name="connsiteX217" fmla="*/ 468380 w 696674"/>
                <a:gd name="connsiteY217" fmla="*/ 618095 h 655123"/>
                <a:gd name="connsiteX218" fmla="*/ 467212 w 696674"/>
                <a:gd name="connsiteY218" fmla="*/ 618484 h 655123"/>
                <a:gd name="connsiteX219" fmla="*/ 464876 w 696674"/>
                <a:gd name="connsiteY219" fmla="*/ 619263 h 655123"/>
                <a:gd name="connsiteX220" fmla="*/ 458414 w 696674"/>
                <a:gd name="connsiteY220" fmla="*/ 619418 h 655123"/>
                <a:gd name="connsiteX221" fmla="*/ 458803 w 696674"/>
                <a:gd name="connsiteY221" fmla="*/ 619652 h 655123"/>
                <a:gd name="connsiteX222" fmla="*/ 454443 w 696674"/>
                <a:gd name="connsiteY222" fmla="*/ 618795 h 655123"/>
                <a:gd name="connsiteX223" fmla="*/ 448136 w 696674"/>
                <a:gd name="connsiteY223" fmla="*/ 616771 h 655123"/>
                <a:gd name="connsiteX224" fmla="*/ 445645 w 696674"/>
                <a:gd name="connsiteY224" fmla="*/ 615214 h 655123"/>
                <a:gd name="connsiteX225" fmla="*/ 442998 w 696674"/>
                <a:gd name="connsiteY225" fmla="*/ 613423 h 655123"/>
                <a:gd name="connsiteX226" fmla="*/ 443465 w 696674"/>
                <a:gd name="connsiteY226" fmla="*/ 613579 h 655123"/>
                <a:gd name="connsiteX227" fmla="*/ 441051 w 696674"/>
                <a:gd name="connsiteY227" fmla="*/ 611087 h 655123"/>
                <a:gd name="connsiteX228" fmla="*/ 394803 w 696674"/>
                <a:gd name="connsiteY228" fmla="*/ 578776 h 655123"/>
                <a:gd name="connsiteX229" fmla="*/ 264699 w 696674"/>
                <a:gd name="connsiteY229" fmla="*/ 601822 h 655123"/>
                <a:gd name="connsiteX230" fmla="*/ 254032 w 696674"/>
                <a:gd name="connsiteY230" fmla="*/ 612800 h 655123"/>
                <a:gd name="connsiteX231" fmla="*/ 251697 w 696674"/>
                <a:gd name="connsiteY231" fmla="*/ 614902 h 655123"/>
                <a:gd name="connsiteX232" fmla="*/ 251852 w 696674"/>
                <a:gd name="connsiteY232" fmla="*/ 614591 h 655123"/>
                <a:gd name="connsiteX233" fmla="*/ 246013 w 696674"/>
                <a:gd name="connsiteY233" fmla="*/ 617705 h 655123"/>
                <a:gd name="connsiteX234" fmla="*/ 242899 w 696674"/>
                <a:gd name="connsiteY234" fmla="*/ 618484 h 655123"/>
                <a:gd name="connsiteX235" fmla="*/ 239628 w 696674"/>
                <a:gd name="connsiteY235" fmla="*/ 619185 h 655123"/>
                <a:gd name="connsiteX236" fmla="*/ 241030 w 696674"/>
                <a:gd name="connsiteY236" fmla="*/ 619029 h 655123"/>
                <a:gd name="connsiteX237" fmla="*/ 238772 w 696674"/>
                <a:gd name="connsiteY237" fmla="*/ 619185 h 655123"/>
                <a:gd name="connsiteX238" fmla="*/ 232232 w 696674"/>
                <a:gd name="connsiteY238" fmla="*/ 619107 h 655123"/>
                <a:gd name="connsiteX239" fmla="*/ 232777 w 696674"/>
                <a:gd name="connsiteY239" fmla="*/ 619107 h 655123"/>
                <a:gd name="connsiteX240" fmla="*/ 229740 w 696674"/>
                <a:gd name="connsiteY240" fmla="*/ 618250 h 655123"/>
                <a:gd name="connsiteX241" fmla="*/ 227482 w 696674"/>
                <a:gd name="connsiteY241" fmla="*/ 617394 h 655123"/>
                <a:gd name="connsiteX242" fmla="*/ 229740 w 696674"/>
                <a:gd name="connsiteY242" fmla="*/ 618328 h 655123"/>
                <a:gd name="connsiteX243" fmla="*/ 227249 w 696674"/>
                <a:gd name="connsiteY243" fmla="*/ 617238 h 655123"/>
                <a:gd name="connsiteX244" fmla="*/ 219307 w 696674"/>
                <a:gd name="connsiteY244" fmla="*/ 613423 h 655123"/>
                <a:gd name="connsiteX245" fmla="*/ 167530 w 696674"/>
                <a:gd name="connsiteY245" fmla="*/ 583681 h 655123"/>
                <a:gd name="connsiteX246" fmla="*/ 160134 w 696674"/>
                <a:gd name="connsiteY246" fmla="*/ 578620 h 655123"/>
                <a:gd name="connsiteX247" fmla="*/ 158810 w 696674"/>
                <a:gd name="connsiteY247" fmla="*/ 577763 h 655123"/>
                <a:gd name="connsiteX248" fmla="*/ 157331 w 696674"/>
                <a:gd name="connsiteY248" fmla="*/ 576596 h 655123"/>
                <a:gd name="connsiteX249" fmla="*/ 154294 w 696674"/>
                <a:gd name="connsiteY249" fmla="*/ 573637 h 655123"/>
                <a:gd name="connsiteX250" fmla="*/ 154450 w 696674"/>
                <a:gd name="connsiteY250" fmla="*/ 573948 h 655123"/>
                <a:gd name="connsiteX251" fmla="*/ 152114 w 696674"/>
                <a:gd name="connsiteY251" fmla="*/ 570211 h 655123"/>
                <a:gd name="connsiteX252" fmla="*/ 150557 w 696674"/>
                <a:gd name="connsiteY252" fmla="*/ 567252 h 655123"/>
                <a:gd name="connsiteX253" fmla="*/ 150635 w 696674"/>
                <a:gd name="connsiteY253" fmla="*/ 567330 h 655123"/>
                <a:gd name="connsiteX254" fmla="*/ 148844 w 696674"/>
                <a:gd name="connsiteY254" fmla="*/ 560790 h 655123"/>
                <a:gd name="connsiteX255" fmla="*/ 148766 w 696674"/>
                <a:gd name="connsiteY255" fmla="*/ 561102 h 655123"/>
                <a:gd name="connsiteX256" fmla="*/ 148533 w 696674"/>
                <a:gd name="connsiteY256" fmla="*/ 557754 h 655123"/>
                <a:gd name="connsiteX257" fmla="*/ 148533 w 696674"/>
                <a:gd name="connsiteY257" fmla="*/ 554484 h 655123"/>
                <a:gd name="connsiteX258" fmla="*/ 148688 w 696674"/>
                <a:gd name="connsiteY258" fmla="*/ 552303 h 655123"/>
                <a:gd name="connsiteX259" fmla="*/ 148533 w 696674"/>
                <a:gd name="connsiteY259" fmla="*/ 553938 h 655123"/>
                <a:gd name="connsiteX260" fmla="*/ 152581 w 696674"/>
                <a:gd name="connsiteY260" fmla="*/ 539846 h 655123"/>
                <a:gd name="connsiteX261" fmla="*/ 151725 w 696674"/>
                <a:gd name="connsiteY261" fmla="*/ 478804 h 655123"/>
                <a:gd name="connsiteX262" fmla="*/ 73398 w 696674"/>
                <a:gd name="connsiteY262" fmla="*/ 393237 h 655123"/>
                <a:gd name="connsiteX263" fmla="*/ 56191 w 696674"/>
                <a:gd name="connsiteY263" fmla="*/ 388487 h 655123"/>
                <a:gd name="connsiteX264" fmla="*/ 51675 w 696674"/>
                <a:gd name="connsiteY264" fmla="*/ 387086 h 655123"/>
                <a:gd name="connsiteX265" fmla="*/ 51753 w 696674"/>
                <a:gd name="connsiteY265" fmla="*/ 387008 h 655123"/>
                <a:gd name="connsiteX266" fmla="*/ 48717 w 696674"/>
                <a:gd name="connsiteY266" fmla="*/ 385217 h 655123"/>
                <a:gd name="connsiteX267" fmla="*/ 48483 w 696674"/>
                <a:gd name="connsiteY267" fmla="*/ 385217 h 655123"/>
                <a:gd name="connsiteX268" fmla="*/ 45758 w 696674"/>
                <a:gd name="connsiteY268" fmla="*/ 382804 h 655123"/>
                <a:gd name="connsiteX269" fmla="*/ 43189 w 696674"/>
                <a:gd name="connsiteY269" fmla="*/ 380234 h 655123"/>
                <a:gd name="connsiteX270" fmla="*/ 41632 w 696674"/>
                <a:gd name="connsiteY270" fmla="*/ 378366 h 655123"/>
                <a:gd name="connsiteX271" fmla="*/ 42254 w 696674"/>
                <a:gd name="connsiteY271" fmla="*/ 379066 h 655123"/>
                <a:gd name="connsiteX272" fmla="*/ 38673 w 696674"/>
                <a:gd name="connsiteY272" fmla="*/ 372915 h 655123"/>
                <a:gd name="connsiteX273" fmla="*/ 38751 w 696674"/>
                <a:gd name="connsiteY273" fmla="*/ 372915 h 655123"/>
                <a:gd name="connsiteX274" fmla="*/ 37894 w 696674"/>
                <a:gd name="connsiteY274" fmla="*/ 369645 h 655123"/>
                <a:gd name="connsiteX275" fmla="*/ 37427 w 696674"/>
                <a:gd name="connsiteY275" fmla="*/ 367154 h 655123"/>
                <a:gd name="connsiteX276" fmla="*/ 37505 w 696674"/>
                <a:gd name="connsiteY276" fmla="*/ 366998 h 655123"/>
                <a:gd name="connsiteX277" fmla="*/ 36804 w 696674"/>
                <a:gd name="connsiteY277" fmla="*/ 358122 h 655123"/>
                <a:gd name="connsiteX278" fmla="*/ 36726 w 696674"/>
                <a:gd name="connsiteY278" fmla="*/ 298326 h 655123"/>
                <a:gd name="connsiteX279" fmla="*/ 37972 w 696674"/>
                <a:gd name="connsiteY279" fmla="*/ 283611 h 655123"/>
                <a:gd name="connsiteX280" fmla="*/ 37661 w 696674"/>
                <a:gd name="connsiteY280" fmla="*/ 286180 h 655123"/>
                <a:gd name="connsiteX281" fmla="*/ 38751 w 696674"/>
                <a:gd name="connsiteY281" fmla="*/ 281820 h 655123"/>
                <a:gd name="connsiteX282" fmla="*/ 38673 w 696674"/>
                <a:gd name="connsiteY282" fmla="*/ 281820 h 655123"/>
                <a:gd name="connsiteX283" fmla="*/ 40931 w 696674"/>
                <a:gd name="connsiteY283" fmla="*/ 277693 h 655123"/>
                <a:gd name="connsiteX284" fmla="*/ 42955 w 696674"/>
                <a:gd name="connsiteY284" fmla="*/ 274735 h 655123"/>
                <a:gd name="connsiteX285" fmla="*/ 43267 w 696674"/>
                <a:gd name="connsiteY285" fmla="*/ 274579 h 655123"/>
                <a:gd name="connsiteX286" fmla="*/ 48561 w 696674"/>
                <a:gd name="connsiteY286" fmla="*/ 269596 h 655123"/>
                <a:gd name="connsiteX287" fmla="*/ 48795 w 696674"/>
                <a:gd name="connsiteY287" fmla="*/ 269596 h 655123"/>
                <a:gd name="connsiteX288" fmla="*/ 51831 w 696674"/>
                <a:gd name="connsiteY288" fmla="*/ 267805 h 655123"/>
                <a:gd name="connsiteX289" fmla="*/ 51753 w 696674"/>
                <a:gd name="connsiteY289" fmla="*/ 267727 h 655123"/>
                <a:gd name="connsiteX290" fmla="*/ 56036 w 696674"/>
                <a:gd name="connsiteY290" fmla="*/ 266404 h 655123"/>
                <a:gd name="connsiteX291" fmla="*/ 70907 w 696674"/>
                <a:gd name="connsiteY291" fmla="*/ 262667 h 655123"/>
                <a:gd name="connsiteX292" fmla="*/ 125097 w 696674"/>
                <a:gd name="connsiteY292" fmla="*/ 226773 h 655123"/>
                <a:gd name="connsiteX293" fmla="*/ 154606 w 696674"/>
                <a:gd name="connsiteY293" fmla="*/ 163552 h 655123"/>
                <a:gd name="connsiteX294" fmla="*/ 149779 w 696674"/>
                <a:gd name="connsiteY294" fmla="*/ 104612 h 655123"/>
                <a:gd name="connsiteX295" fmla="*/ 148844 w 696674"/>
                <a:gd name="connsiteY295" fmla="*/ 101030 h 655123"/>
                <a:gd name="connsiteX296" fmla="*/ 148922 w 696674"/>
                <a:gd name="connsiteY296" fmla="*/ 101575 h 655123"/>
                <a:gd name="connsiteX297" fmla="*/ 148766 w 696674"/>
                <a:gd name="connsiteY297" fmla="*/ 98305 h 655123"/>
                <a:gd name="connsiteX298" fmla="*/ 148922 w 696674"/>
                <a:gd name="connsiteY298" fmla="*/ 95035 h 655123"/>
                <a:gd name="connsiteX299" fmla="*/ 148844 w 696674"/>
                <a:gd name="connsiteY299" fmla="*/ 95347 h 655123"/>
                <a:gd name="connsiteX300" fmla="*/ 150869 w 696674"/>
                <a:gd name="connsiteY300" fmla="*/ 87717 h 655123"/>
                <a:gd name="connsiteX301" fmla="*/ 150791 w 696674"/>
                <a:gd name="connsiteY301" fmla="*/ 87872 h 655123"/>
                <a:gd name="connsiteX302" fmla="*/ 152348 w 696674"/>
                <a:gd name="connsiteY302" fmla="*/ 84914 h 655123"/>
                <a:gd name="connsiteX303" fmla="*/ 154061 w 696674"/>
                <a:gd name="connsiteY303" fmla="*/ 82111 h 655123"/>
                <a:gd name="connsiteX304" fmla="*/ 153827 w 696674"/>
                <a:gd name="connsiteY304" fmla="*/ 82344 h 655123"/>
                <a:gd name="connsiteX305" fmla="*/ 158032 w 696674"/>
                <a:gd name="connsiteY305" fmla="*/ 78296 h 655123"/>
                <a:gd name="connsiteX306" fmla="*/ 159044 w 696674"/>
                <a:gd name="connsiteY306" fmla="*/ 77439 h 655123"/>
                <a:gd name="connsiteX307" fmla="*/ 157409 w 696674"/>
                <a:gd name="connsiteY307" fmla="*/ 78685 h 655123"/>
                <a:gd name="connsiteX308" fmla="*/ 163638 w 696674"/>
                <a:gd name="connsiteY308" fmla="*/ 74247 h 655123"/>
                <a:gd name="connsiteX309" fmla="*/ 186061 w 696674"/>
                <a:gd name="connsiteY309" fmla="*/ 59999 h 655123"/>
                <a:gd name="connsiteX310" fmla="*/ 229974 w 696674"/>
                <a:gd name="connsiteY310" fmla="*/ 36719 h 655123"/>
                <a:gd name="connsiteX311" fmla="*/ 227716 w 696674"/>
                <a:gd name="connsiteY311" fmla="*/ 37653 h 655123"/>
                <a:gd name="connsiteX312" fmla="*/ 229040 w 696674"/>
                <a:gd name="connsiteY312" fmla="*/ 37108 h 655123"/>
                <a:gd name="connsiteX313" fmla="*/ 231998 w 696674"/>
                <a:gd name="connsiteY313" fmla="*/ 36251 h 655123"/>
                <a:gd name="connsiteX314" fmla="*/ 232465 w 696674"/>
                <a:gd name="connsiteY314" fmla="*/ 36018 h 655123"/>
                <a:gd name="connsiteX315" fmla="*/ 239083 w 696674"/>
                <a:gd name="connsiteY315" fmla="*/ 35940 h 655123"/>
                <a:gd name="connsiteX316" fmla="*/ 238772 w 696674"/>
                <a:gd name="connsiteY316" fmla="*/ 35784 h 655123"/>
                <a:gd name="connsiteX317" fmla="*/ 242120 w 696674"/>
                <a:gd name="connsiteY317" fmla="*/ 36407 h 655123"/>
                <a:gd name="connsiteX318" fmla="*/ 248582 w 696674"/>
                <a:gd name="connsiteY318" fmla="*/ 38354 h 655123"/>
                <a:gd name="connsiteX319" fmla="*/ 248349 w 696674"/>
                <a:gd name="connsiteY319" fmla="*/ 38354 h 655123"/>
                <a:gd name="connsiteX320" fmla="*/ 252164 w 696674"/>
                <a:gd name="connsiteY320" fmla="*/ 40534 h 655123"/>
                <a:gd name="connsiteX321" fmla="*/ 252008 w 696674"/>
                <a:gd name="connsiteY321" fmla="*/ 40222 h 655123"/>
                <a:gd name="connsiteX322" fmla="*/ 254344 w 696674"/>
                <a:gd name="connsiteY322" fmla="*/ 42325 h 655123"/>
                <a:gd name="connsiteX323" fmla="*/ 256057 w 696674"/>
                <a:gd name="connsiteY323" fmla="*/ 44193 h 655123"/>
                <a:gd name="connsiteX324" fmla="*/ 261818 w 696674"/>
                <a:gd name="connsiteY324" fmla="*/ 50500 h 655123"/>
                <a:gd name="connsiteX325" fmla="*/ 286967 w 696674"/>
                <a:gd name="connsiteY325" fmla="*/ 69420 h 655123"/>
                <a:gd name="connsiteX326" fmla="*/ 353693 w 696674"/>
                <a:gd name="connsiteY326" fmla="*/ 85536 h 655123"/>
                <a:gd name="connsiteX327" fmla="*/ 419328 w 696674"/>
                <a:gd name="connsiteY327" fmla="*/ 63658 h 655123"/>
                <a:gd name="connsiteX328" fmla="*/ 439105 w 696674"/>
                <a:gd name="connsiteY328" fmla="*/ 46607 h 655123"/>
                <a:gd name="connsiteX329" fmla="*/ 443854 w 696674"/>
                <a:gd name="connsiteY329" fmla="*/ 41624 h 655123"/>
                <a:gd name="connsiteX330" fmla="*/ 443465 w 696674"/>
                <a:gd name="connsiteY330" fmla="*/ 41779 h 655123"/>
                <a:gd name="connsiteX331" fmla="*/ 446190 w 696674"/>
                <a:gd name="connsiteY331" fmla="*/ 39989 h 655123"/>
                <a:gd name="connsiteX332" fmla="*/ 449071 w 696674"/>
                <a:gd name="connsiteY332" fmla="*/ 38354 h 655123"/>
                <a:gd name="connsiteX333" fmla="*/ 451095 w 696674"/>
                <a:gd name="connsiteY333" fmla="*/ 37419 h 655123"/>
                <a:gd name="connsiteX334" fmla="*/ 449927 w 696674"/>
                <a:gd name="connsiteY334" fmla="*/ 37964 h 655123"/>
                <a:gd name="connsiteX335" fmla="*/ 456467 w 696674"/>
                <a:gd name="connsiteY335" fmla="*/ 36096 h 655123"/>
                <a:gd name="connsiteX336" fmla="*/ 456156 w 696674"/>
                <a:gd name="connsiteY336" fmla="*/ 36018 h 655123"/>
                <a:gd name="connsiteX337" fmla="*/ 459504 w 696674"/>
                <a:gd name="connsiteY337" fmla="*/ 35784 h 655123"/>
                <a:gd name="connsiteX338" fmla="*/ 462307 w 696674"/>
                <a:gd name="connsiteY338" fmla="*/ 35551 h 655123"/>
                <a:gd name="connsiteX339" fmla="*/ 468380 w 696674"/>
                <a:gd name="connsiteY339" fmla="*/ 37108 h 655123"/>
                <a:gd name="connsiteX340" fmla="*/ 469937 w 696674"/>
                <a:gd name="connsiteY340" fmla="*/ 37731 h 655123"/>
                <a:gd name="connsiteX341" fmla="*/ 470949 w 696674"/>
                <a:gd name="connsiteY341" fmla="*/ 38276 h 655123"/>
                <a:gd name="connsiteX342" fmla="*/ 520079 w 696674"/>
                <a:gd name="connsiteY342" fmla="*/ 65293 h 655123"/>
                <a:gd name="connsiteX343" fmla="*/ 537986 w 696674"/>
                <a:gd name="connsiteY343" fmla="*/ 77128 h 655123"/>
                <a:gd name="connsiteX344" fmla="*/ 538609 w 696674"/>
                <a:gd name="connsiteY344" fmla="*/ 77517 h 655123"/>
                <a:gd name="connsiteX345" fmla="*/ 539933 w 696674"/>
                <a:gd name="connsiteY345" fmla="*/ 78607 h 655123"/>
                <a:gd name="connsiteX346" fmla="*/ 544215 w 696674"/>
                <a:gd name="connsiteY346" fmla="*/ 83045 h 655123"/>
                <a:gd name="connsiteX347" fmla="*/ 545539 w 696674"/>
                <a:gd name="connsiteY347" fmla="*/ 85614 h 655123"/>
                <a:gd name="connsiteX348" fmla="*/ 547018 w 696674"/>
                <a:gd name="connsiteY348" fmla="*/ 88573 h 655123"/>
                <a:gd name="connsiteX349" fmla="*/ 546784 w 696674"/>
                <a:gd name="connsiteY349" fmla="*/ 88417 h 655123"/>
                <a:gd name="connsiteX350" fmla="*/ 548653 w 696674"/>
                <a:gd name="connsiteY350" fmla="*/ 95892 h 655123"/>
                <a:gd name="connsiteX351" fmla="*/ 548653 w 696674"/>
                <a:gd name="connsiteY351" fmla="*/ 98695 h 655123"/>
                <a:gd name="connsiteX352" fmla="*/ 548497 w 696674"/>
                <a:gd name="connsiteY352" fmla="*/ 101887 h 655123"/>
                <a:gd name="connsiteX353" fmla="*/ 548575 w 696674"/>
                <a:gd name="connsiteY353" fmla="*/ 101264 h 655123"/>
                <a:gd name="connsiteX354" fmla="*/ 546239 w 696674"/>
                <a:gd name="connsiteY354" fmla="*/ 108894 h 655123"/>
                <a:gd name="connsiteX355" fmla="*/ 563524 w 696674"/>
                <a:gd name="connsiteY355" fmla="*/ 215873 h 655123"/>
                <a:gd name="connsiteX356" fmla="*/ 624956 w 696674"/>
                <a:gd name="connsiteY356" fmla="*/ 262433 h 655123"/>
                <a:gd name="connsiteX357" fmla="*/ 645277 w 696674"/>
                <a:gd name="connsiteY357" fmla="*/ 267961 h 655123"/>
                <a:gd name="connsiteX358" fmla="*/ 646211 w 696674"/>
                <a:gd name="connsiteY358" fmla="*/ 268662 h 655123"/>
                <a:gd name="connsiteX359" fmla="*/ 650182 w 696674"/>
                <a:gd name="connsiteY359" fmla="*/ 271231 h 655123"/>
                <a:gd name="connsiteX360" fmla="*/ 651194 w 696674"/>
                <a:gd name="connsiteY360" fmla="*/ 272321 h 655123"/>
                <a:gd name="connsiteX361" fmla="*/ 654542 w 696674"/>
                <a:gd name="connsiteY361" fmla="*/ 275825 h 655123"/>
                <a:gd name="connsiteX362" fmla="*/ 653997 w 696674"/>
                <a:gd name="connsiteY362" fmla="*/ 275046 h 655123"/>
                <a:gd name="connsiteX363" fmla="*/ 655399 w 696674"/>
                <a:gd name="connsiteY363" fmla="*/ 276993 h 655123"/>
                <a:gd name="connsiteX364" fmla="*/ 657812 w 696674"/>
                <a:gd name="connsiteY364" fmla="*/ 281119 h 655123"/>
                <a:gd name="connsiteX365" fmla="*/ 658824 w 696674"/>
                <a:gd name="connsiteY365" fmla="*/ 283221 h 655123"/>
                <a:gd name="connsiteX366" fmla="*/ 658279 w 696674"/>
                <a:gd name="connsiteY366" fmla="*/ 282131 h 655123"/>
                <a:gd name="connsiteX367" fmla="*/ 659369 w 696674"/>
                <a:gd name="connsiteY367" fmla="*/ 286492 h 655123"/>
                <a:gd name="connsiteX368" fmla="*/ 681404 w 696674"/>
                <a:gd name="connsiteY368" fmla="*/ 299027 h 655123"/>
                <a:gd name="connsiteX369" fmla="*/ 693628 w 696674"/>
                <a:gd name="connsiteY369" fmla="*/ 276993 h 655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</a:cxnLst>
              <a:rect l="l" t="t" r="r" b="b"/>
              <a:pathLst>
                <a:path w="696674" h="655123">
                  <a:moveTo>
                    <a:pt x="693628" y="276993"/>
                  </a:moveTo>
                  <a:cubicBezTo>
                    <a:pt x="689268" y="255114"/>
                    <a:pt x="669725" y="236584"/>
                    <a:pt x="648313" y="231679"/>
                  </a:cubicBezTo>
                  <a:cubicBezTo>
                    <a:pt x="642007" y="230199"/>
                    <a:pt x="636089" y="228720"/>
                    <a:pt x="630094" y="226306"/>
                  </a:cubicBezTo>
                  <a:cubicBezTo>
                    <a:pt x="635467" y="228486"/>
                    <a:pt x="628615" y="225528"/>
                    <a:pt x="627369" y="224983"/>
                  </a:cubicBezTo>
                  <a:cubicBezTo>
                    <a:pt x="625423" y="224048"/>
                    <a:pt x="623476" y="222958"/>
                    <a:pt x="621608" y="221868"/>
                  </a:cubicBezTo>
                  <a:cubicBezTo>
                    <a:pt x="617559" y="219532"/>
                    <a:pt x="613666" y="216963"/>
                    <a:pt x="609929" y="214160"/>
                  </a:cubicBezTo>
                  <a:cubicBezTo>
                    <a:pt x="614522" y="217664"/>
                    <a:pt x="608839" y="213148"/>
                    <a:pt x="607749" y="212214"/>
                  </a:cubicBezTo>
                  <a:cubicBezTo>
                    <a:pt x="606113" y="210812"/>
                    <a:pt x="604634" y="209333"/>
                    <a:pt x="603077" y="207854"/>
                  </a:cubicBezTo>
                  <a:cubicBezTo>
                    <a:pt x="601598" y="206374"/>
                    <a:pt x="600118" y="204817"/>
                    <a:pt x="598717" y="203260"/>
                  </a:cubicBezTo>
                  <a:cubicBezTo>
                    <a:pt x="598016" y="202481"/>
                    <a:pt x="597315" y="201703"/>
                    <a:pt x="596615" y="200846"/>
                  </a:cubicBezTo>
                  <a:cubicBezTo>
                    <a:pt x="595836" y="199912"/>
                    <a:pt x="592722" y="195941"/>
                    <a:pt x="596070" y="200379"/>
                  </a:cubicBezTo>
                  <a:cubicBezTo>
                    <a:pt x="590697" y="193450"/>
                    <a:pt x="586337" y="185741"/>
                    <a:pt x="582756" y="177722"/>
                  </a:cubicBezTo>
                  <a:cubicBezTo>
                    <a:pt x="585169" y="183172"/>
                    <a:pt x="582366" y="176476"/>
                    <a:pt x="581899" y="175153"/>
                  </a:cubicBezTo>
                  <a:cubicBezTo>
                    <a:pt x="581198" y="173128"/>
                    <a:pt x="580576" y="171104"/>
                    <a:pt x="579953" y="169080"/>
                  </a:cubicBezTo>
                  <a:cubicBezTo>
                    <a:pt x="578629" y="164642"/>
                    <a:pt x="577695" y="160126"/>
                    <a:pt x="576994" y="155610"/>
                  </a:cubicBezTo>
                  <a:cubicBezTo>
                    <a:pt x="576371" y="151717"/>
                    <a:pt x="577539" y="160048"/>
                    <a:pt x="577072" y="156155"/>
                  </a:cubicBezTo>
                  <a:cubicBezTo>
                    <a:pt x="576916" y="155065"/>
                    <a:pt x="576838" y="154053"/>
                    <a:pt x="576760" y="152963"/>
                  </a:cubicBezTo>
                  <a:cubicBezTo>
                    <a:pt x="576605" y="150783"/>
                    <a:pt x="576449" y="148680"/>
                    <a:pt x="576449" y="146500"/>
                  </a:cubicBezTo>
                  <a:cubicBezTo>
                    <a:pt x="576293" y="141751"/>
                    <a:pt x="576605" y="137002"/>
                    <a:pt x="577072" y="132330"/>
                  </a:cubicBezTo>
                  <a:cubicBezTo>
                    <a:pt x="577461" y="128359"/>
                    <a:pt x="576449" y="136690"/>
                    <a:pt x="576994" y="132719"/>
                  </a:cubicBezTo>
                  <a:cubicBezTo>
                    <a:pt x="577150" y="131629"/>
                    <a:pt x="577383" y="130539"/>
                    <a:pt x="577539" y="129449"/>
                  </a:cubicBezTo>
                  <a:cubicBezTo>
                    <a:pt x="577850" y="127658"/>
                    <a:pt x="578162" y="125634"/>
                    <a:pt x="578707" y="123921"/>
                  </a:cubicBezTo>
                  <a:lnTo>
                    <a:pt x="581198" y="116524"/>
                  </a:lnTo>
                  <a:cubicBezTo>
                    <a:pt x="584391" y="107026"/>
                    <a:pt x="584546" y="97527"/>
                    <a:pt x="583067" y="87717"/>
                  </a:cubicBezTo>
                  <a:cubicBezTo>
                    <a:pt x="581276" y="76271"/>
                    <a:pt x="575904" y="65994"/>
                    <a:pt x="568585" y="57196"/>
                  </a:cubicBezTo>
                  <a:cubicBezTo>
                    <a:pt x="565782" y="53770"/>
                    <a:pt x="561967" y="51123"/>
                    <a:pt x="558463" y="48475"/>
                  </a:cubicBezTo>
                  <a:cubicBezTo>
                    <a:pt x="545227" y="38509"/>
                    <a:pt x="530745" y="30101"/>
                    <a:pt x="516341" y="22003"/>
                  </a:cubicBezTo>
                  <a:cubicBezTo>
                    <a:pt x="504117" y="15074"/>
                    <a:pt x="491582" y="8611"/>
                    <a:pt x="478580" y="3239"/>
                  </a:cubicBezTo>
                  <a:cubicBezTo>
                    <a:pt x="461918" y="-3535"/>
                    <a:pt x="439572" y="903"/>
                    <a:pt x="425168" y="11103"/>
                  </a:cubicBezTo>
                  <a:cubicBezTo>
                    <a:pt x="419328" y="15229"/>
                    <a:pt x="414735" y="20212"/>
                    <a:pt x="409829" y="25429"/>
                  </a:cubicBezTo>
                  <a:cubicBezTo>
                    <a:pt x="409051" y="26285"/>
                    <a:pt x="408194" y="27064"/>
                    <a:pt x="407260" y="27843"/>
                  </a:cubicBezTo>
                  <a:cubicBezTo>
                    <a:pt x="406326" y="28699"/>
                    <a:pt x="405314" y="29556"/>
                    <a:pt x="404379" y="30334"/>
                  </a:cubicBezTo>
                  <a:cubicBezTo>
                    <a:pt x="403679" y="30879"/>
                    <a:pt x="400253" y="33604"/>
                    <a:pt x="404068" y="30723"/>
                  </a:cubicBezTo>
                  <a:cubicBezTo>
                    <a:pt x="399708" y="34071"/>
                    <a:pt x="395114" y="37030"/>
                    <a:pt x="390287" y="39677"/>
                  </a:cubicBezTo>
                  <a:cubicBezTo>
                    <a:pt x="388107" y="40923"/>
                    <a:pt x="385849" y="42013"/>
                    <a:pt x="383513" y="43025"/>
                  </a:cubicBezTo>
                  <a:cubicBezTo>
                    <a:pt x="379542" y="44816"/>
                    <a:pt x="387172" y="41546"/>
                    <a:pt x="383124" y="43181"/>
                  </a:cubicBezTo>
                  <a:cubicBezTo>
                    <a:pt x="381956" y="43648"/>
                    <a:pt x="380788" y="44115"/>
                    <a:pt x="379620" y="44505"/>
                  </a:cubicBezTo>
                  <a:cubicBezTo>
                    <a:pt x="374481" y="46373"/>
                    <a:pt x="369187" y="47775"/>
                    <a:pt x="363814" y="48787"/>
                  </a:cubicBezTo>
                  <a:cubicBezTo>
                    <a:pt x="362569" y="49020"/>
                    <a:pt x="361323" y="49254"/>
                    <a:pt x="360077" y="49410"/>
                  </a:cubicBezTo>
                  <a:cubicBezTo>
                    <a:pt x="355717" y="50110"/>
                    <a:pt x="364204" y="48943"/>
                    <a:pt x="359844" y="49410"/>
                  </a:cubicBezTo>
                  <a:cubicBezTo>
                    <a:pt x="357274" y="49721"/>
                    <a:pt x="354783" y="49877"/>
                    <a:pt x="352213" y="49955"/>
                  </a:cubicBezTo>
                  <a:cubicBezTo>
                    <a:pt x="346763" y="50188"/>
                    <a:pt x="341235" y="49877"/>
                    <a:pt x="335785" y="49332"/>
                  </a:cubicBezTo>
                  <a:cubicBezTo>
                    <a:pt x="340924" y="49877"/>
                    <a:pt x="336641" y="49410"/>
                    <a:pt x="335551" y="49254"/>
                  </a:cubicBezTo>
                  <a:cubicBezTo>
                    <a:pt x="334306" y="49020"/>
                    <a:pt x="333060" y="48787"/>
                    <a:pt x="331892" y="48553"/>
                  </a:cubicBezTo>
                  <a:cubicBezTo>
                    <a:pt x="329478" y="48086"/>
                    <a:pt x="326987" y="47463"/>
                    <a:pt x="324651" y="46840"/>
                  </a:cubicBezTo>
                  <a:cubicBezTo>
                    <a:pt x="322237" y="46217"/>
                    <a:pt x="319902" y="45439"/>
                    <a:pt x="317488" y="44582"/>
                  </a:cubicBezTo>
                  <a:cubicBezTo>
                    <a:pt x="316320" y="44193"/>
                    <a:pt x="315152" y="43726"/>
                    <a:pt x="313984" y="43259"/>
                  </a:cubicBezTo>
                  <a:cubicBezTo>
                    <a:pt x="312194" y="42558"/>
                    <a:pt x="312427" y="42636"/>
                    <a:pt x="314841" y="43648"/>
                  </a:cubicBezTo>
                  <a:cubicBezTo>
                    <a:pt x="314062" y="43337"/>
                    <a:pt x="313284" y="42947"/>
                    <a:pt x="312583" y="42636"/>
                  </a:cubicBezTo>
                  <a:cubicBezTo>
                    <a:pt x="308067" y="40534"/>
                    <a:pt x="303707" y="38120"/>
                    <a:pt x="299502" y="35395"/>
                  </a:cubicBezTo>
                  <a:cubicBezTo>
                    <a:pt x="297400" y="34071"/>
                    <a:pt x="295376" y="32592"/>
                    <a:pt x="293352" y="31113"/>
                  </a:cubicBezTo>
                  <a:cubicBezTo>
                    <a:pt x="297167" y="33994"/>
                    <a:pt x="293741" y="31346"/>
                    <a:pt x="293040" y="30801"/>
                  </a:cubicBezTo>
                  <a:cubicBezTo>
                    <a:pt x="291717" y="29711"/>
                    <a:pt x="290471" y="28621"/>
                    <a:pt x="289225" y="27531"/>
                  </a:cubicBezTo>
                  <a:cubicBezTo>
                    <a:pt x="285410" y="24105"/>
                    <a:pt x="282373" y="20057"/>
                    <a:pt x="278714" y="16475"/>
                  </a:cubicBezTo>
                  <a:cubicBezTo>
                    <a:pt x="270539" y="8534"/>
                    <a:pt x="259327" y="3317"/>
                    <a:pt x="248193" y="1370"/>
                  </a:cubicBezTo>
                  <a:cubicBezTo>
                    <a:pt x="238772" y="-265"/>
                    <a:pt x="228261" y="-654"/>
                    <a:pt x="219151" y="2850"/>
                  </a:cubicBezTo>
                  <a:cubicBezTo>
                    <a:pt x="215103" y="4407"/>
                    <a:pt x="211054" y="6198"/>
                    <a:pt x="207083" y="8066"/>
                  </a:cubicBezTo>
                  <a:cubicBezTo>
                    <a:pt x="189798" y="16086"/>
                    <a:pt x="173136" y="25740"/>
                    <a:pt x="157019" y="35862"/>
                  </a:cubicBezTo>
                  <a:cubicBezTo>
                    <a:pt x="148455" y="41234"/>
                    <a:pt x="139735" y="46918"/>
                    <a:pt x="131949" y="53536"/>
                  </a:cubicBezTo>
                  <a:cubicBezTo>
                    <a:pt x="115442" y="67629"/>
                    <a:pt x="108902" y="93945"/>
                    <a:pt x="115053" y="114344"/>
                  </a:cubicBezTo>
                  <a:cubicBezTo>
                    <a:pt x="116922" y="120651"/>
                    <a:pt x="118713" y="126724"/>
                    <a:pt x="119725" y="133264"/>
                  </a:cubicBezTo>
                  <a:cubicBezTo>
                    <a:pt x="118946" y="128359"/>
                    <a:pt x="119647" y="132875"/>
                    <a:pt x="119725" y="133809"/>
                  </a:cubicBezTo>
                  <a:cubicBezTo>
                    <a:pt x="119880" y="135133"/>
                    <a:pt x="119958" y="136456"/>
                    <a:pt x="120036" y="137780"/>
                  </a:cubicBezTo>
                  <a:cubicBezTo>
                    <a:pt x="120192" y="140427"/>
                    <a:pt x="120270" y="143075"/>
                    <a:pt x="120192" y="145800"/>
                  </a:cubicBezTo>
                  <a:cubicBezTo>
                    <a:pt x="120192" y="148447"/>
                    <a:pt x="120036" y="151094"/>
                    <a:pt x="119803" y="153741"/>
                  </a:cubicBezTo>
                  <a:cubicBezTo>
                    <a:pt x="119725" y="155065"/>
                    <a:pt x="119569" y="156388"/>
                    <a:pt x="119413" y="157712"/>
                  </a:cubicBezTo>
                  <a:cubicBezTo>
                    <a:pt x="120036" y="152496"/>
                    <a:pt x="119180" y="158491"/>
                    <a:pt x="119024" y="159503"/>
                  </a:cubicBezTo>
                  <a:cubicBezTo>
                    <a:pt x="118090" y="164719"/>
                    <a:pt x="116610" y="169858"/>
                    <a:pt x="114897" y="174919"/>
                  </a:cubicBezTo>
                  <a:lnTo>
                    <a:pt x="113496" y="178656"/>
                  </a:lnTo>
                  <a:cubicBezTo>
                    <a:pt x="111861" y="182939"/>
                    <a:pt x="115053" y="175153"/>
                    <a:pt x="113262" y="179279"/>
                  </a:cubicBezTo>
                  <a:cubicBezTo>
                    <a:pt x="112017" y="182160"/>
                    <a:pt x="110537" y="184963"/>
                    <a:pt x="109058" y="187688"/>
                  </a:cubicBezTo>
                  <a:cubicBezTo>
                    <a:pt x="106722" y="191892"/>
                    <a:pt x="104075" y="195941"/>
                    <a:pt x="101194" y="199756"/>
                  </a:cubicBezTo>
                  <a:cubicBezTo>
                    <a:pt x="104153" y="195785"/>
                    <a:pt x="101739" y="199055"/>
                    <a:pt x="101116" y="199834"/>
                  </a:cubicBezTo>
                  <a:cubicBezTo>
                    <a:pt x="100338" y="200768"/>
                    <a:pt x="99637" y="201625"/>
                    <a:pt x="98858" y="202559"/>
                  </a:cubicBezTo>
                  <a:cubicBezTo>
                    <a:pt x="97068" y="204661"/>
                    <a:pt x="95121" y="206608"/>
                    <a:pt x="93175" y="208554"/>
                  </a:cubicBezTo>
                  <a:cubicBezTo>
                    <a:pt x="91540" y="210189"/>
                    <a:pt x="89749" y="211747"/>
                    <a:pt x="87958" y="213304"/>
                  </a:cubicBezTo>
                  <a:cubicBezTo>
                    <a:pt x="87102" y="214082"/>
                    <a:pt x="86167" y="214783"/>
                    <a:pt x="85233" y="215562"/>
                  </a:cubicBezTo>
                  <a:cubicBezTo>
                    <a:pt x="89126" y="212447"/>
                    <a:pt x="85934" y="215017"/>
                    <a:pt x="85155" y="215639"/>
                  </a:cubicBezTo>
                  <a:cubicBezTo>
                    <a:pt x="81029" y="218676"/>
                    <a:pt x="76668" y="221323"/>
                    <a:pt x="72230" y="223737"/>
                  </a:cubicBezTo>
                  <a:cubicBezTo>
                    <a:pt x="70128" y="224827"/>
                    <a:pt x="68026" y="225839"/>
                    <a:pt x="65846" y="226851"/>
                  </a:cubicBezTo>
                  <a:cubicBezTo>
                    <a:pt x="62031" y="228564"/>
                    <a:pt x="69661" y="225294"/>
                    <a:pt x="65768" y="226851"/>
                  </a:cubicBezTo>
                  <a:cubicBezTo>
                    <a:pt x="64678" y="227318"/>
                    <a:pt x="63588" y="227708"/>
                    <a:pt x="62420" y="228097"/>
                  </a:cubicBezTo>
                  <a:cubicBezTo>
                    <a:pt x="59461" y="229187"/>
                    <a:pt x="56503" y="229966"/>
                    <a:pt x="53388" y="230666"/>
                  </a:cubicBezTo>
                  <a:cubicBezTo>
                    <a:pt x="45369" y="232457"/>
                    <a:pt x="37739" y="234559"/>
                    <a:pt x="30653" y="238997"/>
                  </a:cubicBezTo>
                  <a:cubicBezTo>
                    <a:pt x="19052" y="246316"/>
                    <a:pt x="10643" y="256983"/>
                    <a:pt x="5427" y="269518"/>
                  </a:cubicBezTo>
                  <a:cubicBezTo>
                    <a:pt x="1456" y="279095"/>
                    <a:pt x="1300" y="290462"/>
                    <a:pt x="755" y="300662"/>
                  </a:cubicBezTo>
                  <a:cubicBezTo>
                    <a:pt x="-335" y="320438"/>
                    <a:pt x="-257" y="340448"/>
                    <a:pt x="1067" y="360224"/>
                  </a:cubicBezTo>
                  <a:cubicBezTo>
                    <a:pt x="1923" y="372838"/>
                    <a:pt x="3247" y="384439"/>
                    <a:pt x="10021" y="395650"/>
                  </a:cubicBezTo>
                  <a:cubicBezTo>
                    <a:pt x="16171" y="405850"/>
                    <a:pt x="25904" y="415115"/>
                    <a:pt x="36882" y="419865"/>
                  </a:cubicBezTo>
                  <a:cubicBezTo>
                    <a:pt x="43344" y="422668"/>
                    <a:pt x="49729" y="424147"/>
                    <a:pt x="56503" y="425704"/>
                  </a:cubicBezTo>
                  <a:cubicBezTo>
                    <a:pt x="58294" y="426171"/>
                    <a:pt x="60162" y="426872"/>
                    <a:pt x="61875" y="427495"/>
                  </a:cubicBezTo>
                  <a:cubicBezTo>
                    <a:pt x="63199" y="427962"/>
                    <a:pt x="70128" y="430843"/>
                    <a:pt x="64834" y="428507"/>
                  </a:cubicBezTo>
                  <a:cubicBezTo>
                    <a:pt x="69194" y="430376"/>
                    <a:pt x="73320" y="432634"/>
                    <a:pt x="77369" y="435047"/>
                  </a:cubicBezTo>
                  <a:cubicBezTo>
                    <a:pt x="79238" y="436137"/>
                    <a:pt x="81029" y="437305"/>
                    <a:pt x="82819" y="438551"/>
                  </a:cubicBezTo>
                  <a:cubicBezTo>
                    <a:pt x="83676" y="439174"/>
                    <a:pt x="84532" y="439797"/>
                    <a:pt x="85467" y="440420"/>
                  </a:cubicBezTo>
                  <a:cubicBezTo>
                    <a:pt x="88581" y="442677"/>
                    <a:pt x="82196" y="437850"/>
                    <a:pt x="85233" y="440186"/>
                  </a:cubicBezTo>
                  <a:cubicBezTo>
                    <a:pt x="88814" y="443067"/>
                    <a:pt x="92240" y="446181"/>
                    <a:pt x="95433" y="449451"/>
                  </a:cubicBezTo>
                  <a:cubicBezTo>
                    <a:pt x="96912" y="450931"/>
                    <a:pt x="98313" y="452566"/>
                    <a:pt x="99715" y="454123"/>
                  </a:cubicBezTo>
                  <a:cubicBezTo>
                    <a:pt x="100416" y="454901"/>
                    <a:pt x="101038" y="455758"/>
                    <a:pt x="101739" y="456536"/>
                  </a:cubicBezTo>
                  <a:cubicBezTo>
                    <a:pt x="104153" y="459495"/>
                    <a:pt x="99248" y="453188"/>
                    <a:pt x="101506" y="456225"/>
                  </a:cubicBezTo>
                  <a:cubicBezTo>
                    <a:pt x="104231" y="459884"/>
                    <a:pt x="106722" y="463699"/>
                    <a:pt x="108980" y="467670"/>
                  </a:cubicBezTo>
                  <a:cubicBezTo>
                    <a:pt x="109992" y="469461"/>
                    <a:pt x="111004" y="471330"/>
                    <a:pt x="111939" y="473276"/>
                  </a:cubicBezTo>
                  <a:cubicBezTo>
                    <a:pt x="112562" y="474522"/>
                    <a:pt x="115442" y="481218"/>
                    <a:pt x="113107" y="475690"/>
                  </a:cubicBezTo>
                  <a:cubicBezTo>
                    <a:pt x="114820" y="479894"/>
                    <a:pt x="116299" y="484254"/>
                    <a:pt x="117467" y="488692"/>
                  </a:cubicBezTo>
                  <a:cubicBezTo>
                    <a:pt x="118557" y="492819"/>
                    <a:pt x="119413" y="496945"/>
                    <a:pt x="119958" y="501150"/>
                  </a:cubicBezTo>
                  <a:cubicBezTo>
                    <a:pt x="119024" y="494999"/>
                    <a:pt x="119958" y="502318"/>
                    <a:pt x="120114" y="503797"/>
                  </a:cubicBezTo>
                  <a:cubicBezTo>
                    <a:pt x="120270" y="506289"/>
                    <a:pt x="120348" y="508858"/>
                    <a:pt x="120348" y="511349"/>
                  </a:cubicBezTo>
                  <a:cubicBezTo>
                    <a:pt x="120348" y="515710"/>
                    <a:pt x="120036" y="520070"/>
                    <a:pt x="119569" y="524430"/>
                  </a:cubicBezTo>
                  <a:cubicBezTo>
                    <a:pt x="120270" y="518357"/>
                    <a:pt x="119258" y="525909"/>
                    <a:pt x="118946" y="527311"/>
                  </a:cubicBezTo>
                  <a:cubicBezTo>
                    <a:pt x="118635" y="528946"/>
                    <a:pt x="118323" y="530659"/>
                    <a:pt x="117856" y="532216"/>
                  </a:cubicBezTo>
                  <a:cubicBezTo>
                    <a:pt x="115832" y="539067"/>
                    <a:pt x="114041" y="545374"/>
                    <a:pt x="113185" y="552537"/>
                  </a:cubicBezTo>
                  <a:cubicBezTo>
                    <a:pt x="111783" y="564138"/>
                    <a:pt x="115365" y="576128"/>
                    <a:pt x="120348" y="586406"/>
                  </a:cubicBezTo>
                  <a:cubicBezTo>
                    <a:pt x="125876" y="597851"/>
                    <a:pt x="135452" y="605014"/>
                    <a:pt x="145574" y="611944"/>
                  </a:cubicBezTo>
                  <a:cubicBezTo>
                    <a:pt x="161847" y="623078"/>
                    <a:pt x="179054" y="632888"/>
                    <a:pt x="196572" y="641920"/>
                  </a:cubicBezTo>
                  <a:cubicBezTo>
                    <a:pt x="205370" y="646435"/>
                    <a:pt x="214791" y="651886"/>
                    <a:pt x="224602" y="653910"/>
                  </a:cubicBezTo>
                  <a:cubicBezTo>
                    <a:pt x="246013" y="658270"/>
                    <a:pt x="267891" y="650640"/>
                    <a:pt x="282685" y="634912"/>
                  </a:cubicBezTo>
                  <a:lnTo>
                    <a:pt x="287434" y="629774"/>
                  </a:lnTo>
                  <a:cubicBezTo>
                    <a:pt x="288914" y="628216"/>
                    <a:pt x="290549" y="626893"/>
                    <a:pt x="292184" y="625491"/>
                  </a:cubicBezTo>
                  <a:cubicBezTo>
                    <a:pt x="293118" y="624635"/>
                    <a:pt x="294130" y="623856"/>
                    <a:pt x="295142" y="623078"/>
                  </a:cubicBezTo>
                  <a:cubicBezTo>
                    <a:pt x="291249" y="626192"/>
                    <a:pt x="295765" y="622688"/>
                    <a:pt x="296544" y="622143"/>
                  </a:cubicBezTo>
                  <a:cubicBezTo>
                    <a:pt x="300593" y="619263"/>
                    <a:pt x="304953" y="616771"/>
                    <a:pt x="309391" y="614513"/>
                  </a:cubicBezTo>
                  <a:cubicBezTo>
                    <a:pt x="310481" y="613968"/>
                    <a:pt x="311649" y="613423"/>
                    <a:pt x="312739" y="612878"/>
                  </a:cubicBezTo>
                  <a:cubicBezTo>
                    <a:pt x="313595" y="612489"/>
                    <a:pt x="317566" y="610854"/>
                    <a:pt x="313050" y="612722"/>
                  </a:cubicBezTo>
                  <a:cubicBezTo>
                    <a:pt x="315775" y="611632"/>
                    <a:pt x="318500" y="610698"/>
                    <a:pt x="321225" y="609764"/>
                  </a:cubicBezTo>
                  <a:cubicBezTo>
                    <a:pt x="325975" y="608206"/>
                    <a:pt x="330880" y="607116"/>
                    <a:pt x="335785" y="606338"/>
                  </a:cubicBezTo>
                  <a:cubicBezTo>
                    <a:pt x="336797" y="606182"/>
                    <a:pt x="341157" y="605637"/>
                    <a:pt x="336019" y="606260"/>
                  </a:cubicBezTo>
                  <a:cubicBezTo>
                    <a:pt x="337264" y="606104"/>
                    <a:pt x="338510" y="606026"/>
                    <a:pt x="339756" y="605871"/>
                  </a:cubicBezTo>
                  <a:cubicBezTo>
                    <a:pt x="342715" y="605637"/>
                    <a:pt x="345673" y="605559"/>
                    <a:pt x="348632" y="605559"/>
                  </a:cubicBezTo>
                  <a:cubicBezTo>
                    <a:pt x="351201" y="605559"/>
                    <a:pt x="353771" y="605637"/>
                    <a:pt x="356340" y="605871"/>
                  </a:cubicBezTo>
                  <a:cubicBezTo>
                    <a:pt x="357586" y="605949"/>
                    <a:pt x="358909" y="606104"/>
                    <a:pt x="360155" y="606182"/>
                  </a:cubicBezTo>
                  <a:cubicBezTo>
                    <a:pt x="364593" y="606649"/>
                    <a:pt x="356029" y="605559"/>
                    <a:pt x="360389" y="606182"/>
                  </a:cubicBezTo>
                  <a:cubicBezTo>
                    <a:pt x="365761" y="606961"/>
                    <a:pt x="370978" y="608284"/>
                    <a:pt x="376194" y="609919"/>
                  </a:cubicBezTo>
                  <a:cubicBezTo>
                    <a:pt x="378530" y="610620"/>
                    <a:pt x="380866" y="611477"/>
                    <a:pt x="383124" y="612411"/>
                  </a:cubicBezTo>
                  <a:cubicBezTo>
                    <a:pt x="387095" y="613968"/>
                    <a:pt x="379464" y="610776"/>
                    <a:pt x="383357" y="612489"/>
                  </a:cubicBezTo>
                  <a:cubicBezTo>
                    <a:pt x="384447" y="612956"/>
                    <a:pt x="385537" y="613501"/>
                    <a:pt x="386705" y="614046"/>
                  </a:cubicBezTo>
                  <a:cubicBezTo>
                    <a:pt x="391455" y="616382"/>
                    <a:pt x="395970" y="619107"/>
                    <a:pt x="400331" y="622065"/>
                  </a:cubicBezTo>
                  <a:cubicBezTo>
                    <a:pt x="401343" y="622766"/>
                    <a:pt x="402277" y="623467"/>
                    <a:pt x="403289" y="624168"/>
                  </a:cubicBezTo>
                  <a:cubicBezTo>
                    <a:pt x="406715" y="626659"/>
                    <a:pt x="400175" y="621676"/>
                    <a:pt x="403445" y="624323"/>
                  </a:cubicBezTo>
                  <a:cubicBezTo>
                    <a:pt x="405314" y="625803"/>
                    <a:pt x="407104" y="627438"/>
                    <a:pt x="408895" y="629073"/>
                  </a:cubicBezTo>
                  <a:cubicBezTo>
                    <a:pt x="410764" y="630786"/>
                    <a:pt x="412399" y="632732"/>
                    <a:pt x="414112" y="634523"/>
                  </a:cubicBezTo>
                  <a:cubicBezTo>
                    <a:pt x="419718" y="640518"/>
                    <a:pt x="425946" y="645813"/>
                    <a:pt x="433499" y="649083"/>
                  </a:cubicBezTo>
                  <a:cubicBezTo>
                    <a:pt x="445567" y="654377"/>
                    <a:pt x="457713" y="656168"/>
                    <a:pt x="470794" y="654299"/>
                  </a:cubicBezTo>
                  <a:cubicBezTo>
                    <a:pt x="480760" y="652898"/>
                    <a:pt x="490258" y="647370"/>
                    <a:pt x="499134" y="642854"/>
                  </a:cubicBezTo>
                  <a:cubicBezTo>
                    <a:pt x="516809" y="633900"/>
                    <a:pt x="534015" y="623934"/>
                    <a:pt x="550444" y="612878"/>
                  </a:cubicBezTo>
                  <a:cubicBezTo>
                    <a:pt x="560488" y="606104"/>
                    <a:pt x="569442" y="599486"/>
                    <a:pt x="575748" y="588819"/>
                  </a:cubicBezTo>
                  <a:cubicBezTo>
                    <a:pt x="581510" y="579009"/>
                    <a:pt x="584469" y="567019"/>
                    <a:pt x="584313" y="555651"/>
                  </a:cubicBezTo>
                  <a:cubicBezTo>
                    <a:pt x="584157" y="547865"/>
                    <a:pt x="581899" y="540702"/>
                    <a:pt x="579719" y="533384"/>
                  </a:cubicBezTo>
                  <a:cubicBezTo>
                    <a:pt x="578707" y="530114"/>
                    <a:pt x="578084" y="526766"/>
                    <a:pt x="577539" y="523418"/>
                  </a:cubicBezTo>
                  <a:cubicBezTo>
                    <a:pt x="576760" y="518902"/>
                    <a:pt x="578006" y="527466"/>
                    <a:pt x="577461" y="522873"/>
                  </a:cubicBezTo>
                  <a:cubicBezTo>
                    <a:pt x="577305" y="521549"/>
                    <a:pt x="577228" y="520225"/>
                    <a:pt x="577072" y="518902"/>
                  </a:cubicBezTo>
                  <a:cubicBezTo>
                    <a:pt x="576838" y="515787"/>
                    <a:pt x="576760" y="512673"/>
                    <a:pt x="576760" y="509636"/>
                  </a:cubicBezTo>
                  <a:cubicBezTo>
                    <a:pt x="576760" y="506989"/>
                    <a:pt x="576916" y="504342"/>
                    <a:pt x="577150" y="501695"/>
                  </a:cubicBezTo>
                  <a:cubicBezTo>
                    <a:pt x="577228" y="500371"/>
                    <a:pt x="577383" y="499048"/>
                    <a:pt x="577539" y="497724"/>
                  </a:cubicBezTo>
                  <a:cubicBezTo>
                    <a:pt x="576916" y="502707"/>
                    <a:pt x="577539" y="498191"/>
                    <a:pt x="577695" y="497257"/>
                  </a:cubicBezTo>
                  <a:cubicBezTo>
                    <a:pt x="578629" y="491573"/>
                    <a:pt x="580186" y="486045"/>
                    <a:pt x="582055" y="480595"/>
                  </a:cubicBezTo>
                  <a:lnTo>
                    <a:pt x="583456" y="476858"/>
                  </a:lnTo>
                  <a:cubicBezTo>
                    <a:pt x="585091" y="472575"/>
                    <a:pt x="581899" y="480361"/>
                    <a:pt x="583690" y="476235"/>
                  </a:cubicBezTo>
                  <a:cubicBezTo>
                    <a:pt x="584780" y="473743"/>
                    <a:pt x="586026" y="471408"/>
                    <a:pt x="587271" y="469072"/>
                  </a:cubicBezTo>
                  <a:cubicBezTo>
                    <a:pt x="589763" y="464400"/>
                    <a:pt x="592644" y="460040"/>
                    <a:pt x="595758" y="455836"/>
                  </a:cubicBezTo>
                  <a:cubicBezTo>
                    <a:pt x="592799" y="459806"/>
                    <a:pt x="595291" y="456536"/>
                    <a:pt x="595914" y="455758"/>
                  </a:cubicBezTo>
                  <a:cubicBezTo>
                    <a:pt x="596692" y="454823"/>
                    <a:pt x="597393" y="453967"/>
                    <a:pt x="598172" y="453033"/>
                  </a:cubicBezTo>
                  <a:cubicBezTo>
                    <a:pt x="599729" y="451242"/>
                    <a:pt x="601364" y="449529"/>
                    <a:pt x="602999" y="447894"/>
                  </a:cubicBezTo>
                  <a:cubicBezTo>
                    <a:pt x="604634" y="446259"/>
                    <a:pt x="606425" y="444624"/>
                    <a:pt x="608138" y="443067"/>
                  </a:cubicBezTo>
                  <a:cubicBezTo>
                    <a:pt x="608994" y="442288"/>
                    <a:pt x="609929" y="441510"/>
                    <a:pt x="610863" y="440809"/>
                  </a:cubicBezTo>
                  <a:cubicBezTo>
                    <a:pt x="612342" y="439641"/>
                    <a:pt x="612109" y="439797"/>
                    <a:pt x="610006" y="441432"/>
                  </a:cubicBezTo>
                  <a:lnTo>
                    <a:pt x="611875" y="440030"/>
                  </a:lnTo>
                  <a:cubicBezTo>
                    <a:pt x="615690" y="437227"/>
                    <a:pt x="619661" y="434736"/>
                    <a:pt x="623788" y="432478"/>
                  </a:cubicBezTo>
                  <a:cubicBezTo>
                    <a:pt x="625890" y="431310"/>
                    <a:pt x="627992" y="430298"/>
                    <a:pt x="630094" y="429286"/>
                  </a:cubicBezTo>
                  <a:cubicBezTo>
                    <a:pt x="631029" y="428818"/>
                    <a:pt x="634844" y="427261"/>
                    <a:pt x="630172" y="429208"/>
                  </a:cubicBezTo>
                  <a:cubicBezTo>
                    <a:pt x="631651" y="428585"/>
                    <a:pt x="633131" y="428040"/>
                    <a:pt x="634610" y="427495"/>
                  </a:cubicBezTo>
                  <a:cubicBezTo>
                    <a:pt x="639749" y="425626"/>
                    <a:pt x="645043" y="424536"/>
                    <a:pt x="650338" y="423368"/>
                  </a:cubicBezTo>
                  <a:cubicBezTo>
                    <a:pt x="670737" y="418697"/>
                    <a:pt x="688722" y="399777"/>
                    <a:pt x="693472" y="379611"/>
                  </a:cubicBezTo>
                  <a:cubicBezTo>
                    <a:pt x="695341" y="371670"/>
                    <a:pt x="695574" y="363105"/>
                    <a:pt x="695963" y="355008"/>
                  </a:cubicBezTo>
                  <a:cubicBezTo>
                    <a:pt x="696898" y="337178"/>
                    <a:pt x="696898" y="319270"/>
                    <a:pt x="696041" y="301441"/>
                  </a:cubicBezTo>
                  <a:cubicBezTo>
                    <a:pt x="695652" y="293343"/>
                    <a:pt x="695029" y="285090"/>
                    <a:pt x="693628" y="276993"/>
                  </a:cubicBezTo>
                  <a:cubicBezTo>
                    <a:pt x="691915" y="267338"/>
                    <a:pt x="680314" y="262044"/>
                    <a:pt x="671593" y="264457"/>
                  </a:cubicBezTo>
                  <a:cubicBezTo>
                    <a:pt x="661550" y="267260"/>
                    <a:pt x="657423" y="276915"/>
                    <a:pt x="659058" y="286492"/>
                  </a:cubicBezTo>
                  <a:lnTo>
                    <a:pt x="659292" y="287893"/>
                  </a:lnTo>
                  <a:cubicBezTo>
                    <a:pt x="658046" y="278939"/>
                    <a:pt x="659058" y="286414"/>
                    <a:pt x="659292" y="288594"/>
                  </a:cubicBezTo>
                  <a:cubicBezTo>
                    <a:pt x="659992" y="295757"/>
                    <a:pt x="660304" y="302920"/>
                    <a:pt x="660537" y="310005"/>
                  </a:cubicBezTo>
                  <a:cubicBezTo>
                    <a:pt x="661082" y="328691"/>
                    <a:pt x="661082" y="347611"/>
                    <a:pt x="659369" y="366220"/>
                  </a:cubicBezTo>
                  <a:cubicBezTo>
                    <a:pt x="659214" y="367932"/>
                    <a:pt x="659058" y="369723"/>
                    <a:pt x="658824" y="371436"/>
                  </a:cubicBezTo>
                  <a:cubicBezTo>
                    <a:pt x="658513" y="373616"/>
                    <a:pt x="659681" y="365207"/>
                    <a:pt x="659214" y="368322"/>
                  </a:cubicBezTo>
                  <a:cubicBezTo>
                    <a:pt x="659214" y="368555"/>
                    <a:pt x="659136" y="368711"/>
                    <a:pt x="659136" y="368945"/>
                  </a:cubicBezTo>
                  <a:cubicBezTo>
                    <a:pt x="658824" y="370813"/>
                    <a:pt x="658279" y="372604"/>
                    <a:pt x="657657" y="374395"/>
                  </a:cubicBezTo>
                  <a:cubicBezTo>
                    <a:pt x="656333" y="378210"/>
                    <a:pt x="659447" y="370657"/>
                    <a:pt x="657579" y="374395"/>
                  </a:cubicBezTo>
                  <a:cubicBezTo>
                    <a:pt x="657034" y="375485"/>
                    <a:pt x="656411" y="376497"/>
                    <a:pt x="655866" y="377509"/>
                  </a:cubicBezTo>
                  <a:cubicBezTo>
                    <a:pt x="655243" y="378521"/>
                    <a:pt x="654542" y="379533"/>
                    <a:pt x="653841" y="380468"/>
                  </a:cubicBezTo>
                  <a:cubicBezTo>
                    <a:pt x="656644" y="376575"/>
                    <a:pt x="654231" y="379845"/>
                    <a:pt x="653530" y="380624"/>
                  </a:cubicBezTo>
                  <a:cubicBezTo>
                    <a:pt x="652751" y="381558"/>
                    <a:pt x="651817" y="382414"/>
                    <a:pt x="650961" y="383271"/>
                  </a:cubicBezTo>
                  <a:cubicBezTo>
                    <a:pt x="650182" y="384049"/>
                    <a:pt x="645822" y="387397"/>
                    <a:pt x="649948" y="384361"/>
                  </a:cubicBezTo>
                  <a:cubicBezTo>
                    <a:pt x="648080" y="385762"/>
                    <a:pt x="645978" y="386930"/>
                    <a:pt x="643953" y="388020"/>
                  </a:cubicBezTo>
                  <a:cubicBezTo>
                    <a:pt x="640294" y="389889"/>
                    <a:pt x="647768" y="386619"/>
                    <a:pt x="644031" y="387942"/>
                  </a:cubicBezTo>
                  <a:cubicBezTo>
                    <a:pt x="643019" y="388332"/>
                    <a:pt x="641929" y="388565"/>
                    <a:pt x="640839" y="388877"/>
                  </a:cubicBezTo>
                  <a:cubicBezTo>
                    <a:pt x="638425" y="389499"/>
                    <a:pt x="636012" y="389967"/>
                    <a:pt x="633598" y="390512"/>
                  </a:cubicBezTo>
                  <a:cubicBezTo>
                    <a:pt x="624644" y="392536"/>
                    <a:pt x="615924" y="396351"/>
                    <a:pt x="607749" y="400478"/>
                  </a:cubicBezTo>
                  <a:cubicBezTo>
                    <a:pt x="566094" y="421655"/>
                    <a:pt x="540011" y="467281"/>
                    <a:pt x="540789" y="513685"/>
                  </a:cubicBezTo>
                  <a:cubicBezTo>
                    <a:pt x="540945" y="523651"/>
                    <a:pt x="542269" y="534007"/>
                    <a:pt x="545149" y="543583"/>
                  </a:cubicBezTo>
                  <a:lnTo>
                    <a:pt x="547407" y="550980"/>
                  </a:lnTo>
                  <a:cubicBezTo>
                    <a:pt x="547797" y="552381"/>
                    <a:pt x="548186" y="553783"/>
                    <a:pt x="548420" y="555184"/>
                  </a:cubicBezTo>
                  <a:cubicBezTo>
                    <a:pt x="547407" y="549734"/>
                    <a:pt x="548186" y="553238"/>
                    <a:pt x="548264" y="554561"/>
                  </a:cubicBezTo>
                  <a:cubicBezTo>
                    <a:pt x="548342" y="555963"/>
                    <a:pt x="548342" y="557442"/>
                    <a:pt x="548264" y="558844"/>
                  </a:cubicBezTo>
                  <a:cubicBezTo>
                    <a:pt x="548264" y="559934"/>
                    <a:pt x="548108" y="561024"/>
                    <a:pt x="547952" y="562114"/>
                  </a:cubicBezTo>
                  <a:cubicBezTo>
                    <a:pt x="548575" y="556664"/>
                    <a:pt x="548108" y="560479"/>
                    <a:pt x="547875" y="561724"/>
                  </a:cubicBezTo>
                  <a:cubicBezTo>
                    <a:pt x="547407" y="563904"/>
                    <a:pt x="546784" y="566007"/>
                    <a:pt x="546006" y="568109"/>
                  </a:cubicBezTo>
                  <a:cubicBezTo>
                    <a:pt x="544682" y="571846"/>
                    <a:pt x="547797" y="564294"/>
                    <a:pt x="546084" y="567875"/>
                  </a:cubicBezTo>
                  <a:cubicBezTo>
                    <a:pt x="545617" y="568887"/>
                    <a:pt x="545072" y="569822"/>
                    <a:pt x="544604" y="570756"/>
                  </a:cubicBezTo>
                  <a:cubicBezTo>
                    <a:pt x="544059" y="571690"/>
                    <a:pt x="543514" y="572625"/>
                    <a:pt x="542892" y="573481"/>
                  </a:cubicBezTo>
                  <a:cubicBezTo>
                    <a:pt x="541801" y="575038"/>
                    <a:pt x="542113" y="574649"/>
                    <a:pt x="543826" y="572391"/>
                  </a:cubicBezTo>
                  <a:cubicBezTo>
                    <a:pt x="543359" y="572936"/>
                    <a:pt x="542969" y="573481"/>
                    <a:pt x="542502" y="573948"/>
                  </a:cubicBezTo>
                  <a:cubicBezTo>
                    <a:pt x="541490" y="575116"/>
                    <a:pt x="540322" y="576206"/>
                    <a:pt x="539076" y="577141"/>
                  </a:cubicBezTo>
                  <a:cubicBezTo>
                    <a:pt x="537831" y="578153"/>
                    <a:pt x="535651" y="579788"/>
                    <a:pt x="541412" y="575350"/>
                  </a:cubicBezTo>
                  <a:lnTo>
                    <a:pt x="539310" y="576985"/>
                  </a:lnTo>
                  <a:cubicBezTo>
                    <a:pt x="525295" y="587340"/>
                    <a:pt x="510035" y="596216"/>
                    <a:pt x="494774" y="604625"/>
                  </a:cubicBezTo>
                  <a:cubicBezTo>
                    <a:pt x="487611" y="608596"/>
                    <a:pt x="480370" y="612411"/>
                    <a:pt x="472974" y="615915"/>
                  </a:cubicBezTo>
                  <a:cubicBezTo>
                    <a:pt x="471027" y="616849"/>
                    <a:pt x="469158" y="617705"/>
                    <a:pt x="467212" y="618562"/>
                  </a:cubicBezTo>
                  <a:cubicBezTo>
                    <a:pt x="463864" y="620041"/>
                    <a:pt x="471884" y="616615"/>
                    <a:pt x="469470" y="617627"/>
                  </a:cubicBezTo>
                  <a:cubicBezTo>
                    <a:pt x="469081" y="617783"/>
                    <a:pt x="468769" y="617939"/>
                    <a:pt x="468380" y="618095"/>
                  </a:cubicBezTo>
                  <a:cubicBezTo>
                    <a:pt x="467991" y="618250"/>
                    <a:pt x="467601" y="618406"/>
                    <a:pt x="467212" y="618484"/>
                  </a:cubicBezTo>
                  <a:cubicBezTo>
                    <a:pt x="465655" y="619029"/>
                    <a:pt x="458803" y="619963"/>
                    <a:pt x="464876" y="619263"/>
                  </a:cubicBezTo>
                  <a:cubicBezTo>
                    <a:pt x="462774" y="619496"/>
                    <a:pt x="460594" y="619496"/>
                    <a:pt x="458414" y="619418"/>
                  </a:cubicBezTo>
                  <a:cubicBezTo>
                    <a:pt x="457246" y="619340"/>
                    <a:pt x="453275" y="618873"/>
                    <a:pt x="458803" y="619652"/>
                  </a:cubicBezTo>
                  <a:cubicBezTo>
                    <a:pt x="457324" y="619418"/>
                    <a:pt x="455922" y="619107"/>
                    <a:pt x="454443" y="618795"/>
                  </a:cubicBezTo>
                  <a:cubicBezTo>
                    <a:pt x="452263" y="618328"/>
                    <a:pt x="450239" y="617550"/>
                    <a:pt x="448136" y="616771"/>
                  </a:cubicBezTo>
                  <a:cubicBezTo>
                    <a:pt x="453431" y="618795"/>
                    <a:pt x="446968" y="615992"/>
                    <a:pt x="445645" y="615214"/>
                  </a:cubicBezTo>
                  <a:cubicBezTo>
                    <a:pt x="444711" y="614669"/>
                    <a:pt x="443854" y="614046"/>
                    <a:pt x="442998" y="613423"/>
                  </a:cubicBezTo>
                  <a:cubicBezTo>
                    <a:pt x="447202" y="616460"/>
                    <a:pt x="444399" y="614435"/>
                    <a:pt x="443465" y="613579"/>
                  </a:cubicBezTo>
                  <a:cubicBezTo>
                    <a:pt x="442608" y="612800"/>
                    <a:pt x="441830" y="611944"/>
                    <a:pt x="441051" y="611087"/>
                  </a:cubicBezTo>
                  <a:cubicBezTo>
                    <a:pt x="427815" y="596995"/>
                    <a:pt x="412710" y="586172"/>
                    <a:pt x="394803" y="578776"/>
                  </a:cubicBezTo>
                  <a:cubicBezTo>
                    <a:pt x="350968" y="560557"/>
                    <a:pt x="299970" y="570912"/>
                    <a:pt x="264699" y="601822"/>
                  </a:cubicBezTo>
                  <a:cubicBezTo>
                    <a:pt x="260884" y="605170"/>
                    <a:pt x="257614" y="609141"/>
                    <a:pt x="254032" y="612800"/>
                  </a:cubicBezTo>
                  <a:cubicBezTo>
                    <a:pt x="253332" y="613579"/>
                    <a:pt x="252475" y="614202"/>
                    <a:pt x="251697" y="614902"/>
                  </a:cubicBezTo>
                  <a:cubicBezTo>
                    <a:pt x="255590" y="611554"/>
                    <a:pt x="252865" y="613968"/>
                    <a:pt x="251852" y="614591"/>
                  </a:cubicBezTo>
                  <a:cubicBezTo>
                    <a:pt x="249984" y="615837"/>
                    <a:pt x="248037" y="616771"/>
                    <a:pt x="246013" y="617705"/>
                  </a:cubicBezTo>
                  <a:cubicBezTo>
                    <a:pt x="251152" y="615370"/>
                    <a:pt x="244300" y="618095"/>
                    <a:pt x="242899" y="618484"/>
                  </a:cubicBezTo>
                  <a:cubicBezTo>
                    <a:pt x="241809" y="618795"/>
                    <a:pt x="240718" y="619029"/>
                    <a:pt x="239628" y="619185"/>
                  </a:cubicBezTo>
                  <a:cubicBezTo>
                    <a:pt x="237682" y="619496"/>
                    <a:pt x="238149" y="619418"/>
                    <a:pt x="241030" y="619029"/>
                  </a:cubicBezTo>
                  <a:cubicBezTo>
                    <a:pt x="240329" y="619107"/>
                    <a:pt x="239551" y="619185"/>
                    <a:pt x="238772" y="619185"/>
                  </a:cubicBezTo>
                  <a:cubicBezTo>
                    <a:pt x="236592" y="619340"/>
                    <a:pt x="234412" y="619263"/>
                    <a:pt x="232232" y="619107"/>
                  </a:cubicBezTo>
                  <a:cubicBezTo>
                    <a:pt x="237604" y="619574"/>
                    <a:pt x="234100" y="619340"/>
                    <a:pt x="232777" y="619107"/>
                  </a:cubicBezTo>
                  <a:cubicBezTo>
                    <a:pt x="231765" y="618873"/>
                    <a:pt x="230752" y="618562"/>
                    <a:pt x="229740" y="618250"/>
                  </a:cubicBezTo>
                  <a:cubicBezTo>
                    <a:pt x="228962" y="618017"/>
                    <a:pt x="228183" y="617705"/>
                    <a:pt x="227482" y="617394"/>
                  </a:cubicBezTo>
                  <a:cubicBezTo>
                    <a:pt x="224991" y="616382"/>
                    <a:pt x="233088" y="619807"/>
                    <a:pt x="229740" y="618328"/>
                  </a:cubicBezTo>
                  <a:cubicBezTo>
                    <a:pt x="228884" y="617939"/>
                    <a:pt x="228105" y="617550"/>
                    <a:pt x="227249" y="617238"/>
                  </a:cubicBezTo>
                  <a:cubicBezTo>
                    <a:pt x="224602" y="615992"/>
                    <a:pt x="221954" y="614747"/>
                    <a:pt x="219307" y="613423"/>
                  </a:cubicBezTo>
                  <a:cubicBezTo>
                    <a:pt x="201477" y="604547"/>
                    <a:pt x="184115" y="594581"/>
                    <a:pt x="167530" y="583681"/>
                  </a:cubicBezTo>
                  <a:cubicBezTo>
                    <a:pt x="165039" y="582046"/>
                    <a:pt x="162547" y="580411"/>
                    <a:pt x="160134" y="578620"/>
                  </a:cubicBezTo>
                  <a:cubicBezTo>
                    <a:pt x="158421" y="577374"/>
                    <a:pt x="151959" y="572469"/>
                    <a:pt x="158810" y="577763"/>
                  </a:cubicBezTo>
                  <a:cubicBezTo>
                    <a:pt x="158265" y="577374"/>
                    <a:pt x="157798" y="576985"/>
                    <a:pt x="157331" y="576596"/>
                  </a:cubicBezTo>
                  <a:cubicBezTo>
                    <a:pt x="156241" y="575661"/>
                    <a:pt x="155307" y="574649"/>
                    <a:pt x="154294" y="573637"/>
                  </a:cubicBezTo>
                  <a:cubicBezTo>
                    <a:pt x="151647" y="570834"/>
                    <a:pt x="156708" y="577063"/>
                    <a:pt x="154450" y="573948"/>
                  </a:cubicBezTo>
                  <a:cubicBezTo>
                    <a:pt x="153581" y="572761"/>
                    <a:pt x="152801" y="571512"/>
                    <a:pt x="152114" y="570211"/>
                  </a:cubicBezTo>
                  <a:cubicBezTo>
                    <a:pt x="151569" y="569277"/>
                    <a:pt x="151102" y="568265"/>
                    <a:pt x="150557" y="567252"/>
                  </a:cubicBezTo>
                  <a:cubicBezTo>
                    <a:pt x="152737" y="571846"/>
                    <a:pt x="151102" y="568498"/>
                    <a:pt x="150635" y="567330"/>
                  </a:cubicBezTo>
                  <a:cubicBezTo>
                    <a:pt x="149856" y="565228"/>
                    <a:pt x="149311" y="563048"/>
                    <a:pt x="148844" y="560790"/>
                  </a:cubicBezTo>
                  <a:cubicBezTo>
                    <a:pt x="148611" y="559622"/>
                    <a:pt x="148143" y="555651"/>
                    <a:pt x="148766" y="561102"/>
                  </a:cubicBezTo>
                  <a:cubicBezTo>
                    <a:pt x="148611" y="560012"/>
                    <a:pt x="148611" y="558922"/>
                    <a:pt x="148533" y="557754"/>
                  </a:cubicBezTo>
                  <a:cubicBezTo>
                    <a:pt x="148455" y="556664"/>
                    <a:pt x="148533" y="555574"/>
                    <a:pt x="148533" y="554484"/>
                  </a:cubicBezTo>
                  <a:cubicBezTo>
                    <a:pt x="148533" y="553783"/>
                    <a:pt x="148611" y="553082"/>
                    <a:pt x="148688" y="552303"/>
                  </a:cubicBezTo>
                  <a:cubicBezTo>
                    <a:pt x="148221" y="555340"/>
                    <a:pt x="148221" y="555885"/>
                    <a:pt x="148533" y="553938"/>
                  </a:cubicBezTo>
                  <a:cubicBezTo>
                    <a:pt x="149389" y="549111"/>
                    <a:pt x="151414" y="544595"/>
                    <a:pt x="152581" y="539846"/>
                  </a:cubicBezTo>
                  <a:cubicBezTo>
                    <a:pt x="157253" y="519758"/>
                    <a:pt x="156942" y="498736"/>
                    <a:pt x="151725" y="478804"/>
                  </a:cubicBezTo>
                  <a:cubicBezTo>
                    <a:pt x="141370" y="439018"/>
                    <a:pt x="111316" y="407796"/>
                    <a:pt x="73398" y="393237"/>
                  </a:cubicBezTo>
                  <a:cubicBezTo>
                    <a:pt x="67792" y="391057"/>
                    <a:pt x="62031" y="389811"/>
                    <a:pt x="56191" y="388487"/>
                  </a:cubicBezTo>
                  <a:cubicBezTo>
                    <a:pt x="54634" y="388098"/>
                    <a:pt x="53155" y="387631"/>
                    <a:pt x="51675" y="387086"/>
                  </a:cubicBezTo>
                  <a:cubicBezTo>
                    <a:pt x="56425" y="388799"/>
                    <a:pt x="52843" y="387553"/>
                    <a:pt x="51753" y="387008"/>
                  </a:cubicBezTo>
                  <a:cubicBezTo>
                    <a:pt x="50741" y="386463"/>
                    <a:pt x="49729" y="385840"/>
                    <a:pt x="48717" y="385217"/>
                  </a:cubicBezTo>
                  <a:cubicBezTo>
                    <a:pt x="47860" y="384672"/>
                    <a:pt x="44668" y="382181"/>
                    <a:pt x="48483" y="385217"/>
                  </a:cubicBezTo>
                  <a:cubicBezTo>
                    <a:pt x="47549" y="384439"/>
                    <a:pt x="46615" y="383660"/>
                    <a:pt x="45758" y="382804"/>
                  </a:cubicBezTo>
                  <a:lnTo>
                    <a:pt x="43189" y="380234"/>
                  </a:lnTo>
                  <a:cubicBezTo>
                    <a:pt x="42644" y="379611"/>
                    <a:pt x="42099" y="378988"/>
                    <a:pt x="41632" y="378366"/>
                  </a:cubicBezTo>
                  <a:cubicBezTo>
                    <a:pt x="43189" y="380390"/>
                    <a:pt x="43344" y="380624"/>
                    <a:pt x="42254" y="379066"/>
                  </a:cubicBezTo>
                  <a:cubicBezTo>
                    <a:pt x="40853" y="377120"/>
                    <a:pt x="39685" y="375018"/>
                    <a:pt x="38673" y="372915"/>
                  </a:cubicBezTo>
                  <a:cubicBezTo>
                    <a:pt x="40853" y="377353"/>
                    <a:pt x="39140" y="374005"/>
                    <a:pt x="38751" y="372915"/>
                  </a:cubicBezTo>
                  <a:cubicBezTo>
                    <a:pt x="38361" y="371825"/>
                    <a:pt x="38128" y="370735"/>
                    <a:pt x="37894" y="369645"/>
                  </a:cubicBezTo>
                  <a:cubicBezTo>
                    <a:pt x="37661" y="368789"/>
                    <a:pt x="37583" y="368010"/>
                    <a:pt x="37427" y="367154"/>
                  </a:cubicBezTo>
                  <a:cubicBezTo>
                    <a:pt x="38673" y="376030"/>
                    <a:pt x="37739" y="369100"/>
                    <a:pt x="37505" y="366998"/>
                  </a:cubicBezTo>
                  <a:cubicBezTo>
                    <a:pt x="37194" y="364039"/>
                    <a:pt x="36960" y="361081"/>
                    <a:pt x="36804" y="358122"/>
                  </a:cubicBezTo>
                  <a:cubicBezTo>
                    <a:pt x="35559" y="338268"/>
                    <a:pt x="35559" y="318180"/>
                    <a:pt x="36726" y="298326"/>
                  </a:cubicBezTo>
                  <a:cubicBezTo>
                    <a:pt x="37038" y="293421"/>
                    <a:pt x="37349" y="288516"/>
                    <a:pt x="37972" y="283611"/>
                  </a:cubicBezTo>
                  <a:cubicBezTo>
                    <a:pt x="38050" y="283066"/>
                    <a:pt x="37038" y="289684"/>
                    <a:pt x="37661" y="286180"/>
                  </a:cubicBezTo>
                  <a:cubicBezTo>
                    <a:pt x="37894" y="284701"/>
                    <a:pt x="38284" y="283221"/>
                    <a:pt x="38751" y="281820"/>
                  </a:cubicBezTo>
                  <a:cubicBezTo>
                    <a:pt x="39062" y="280730"/>
                    <a:pt x="40775" y="277226"/>
                    <a:pt x="38673" y="281820"/>
                  </a:cubicBezTo>
                  <a:cubicBezTo>
                    <a:pt x="39296" y="280341"/>
                    <a:pt x="40152" y="279017"/>
                    <a:pt x="40931" y="277693"/>
                  </a:cubicBezTo>
                  <a:cubicBezTo>
                    <a:pt x="41554" y="276681"/>
                    <a:pt x="42254" y="275669"/>
                    <a:pt x="42955" y="274735"/>
                  </a:cubicBezTo>
                  <a:cubicBezTo>
                    <a:pt x="40152" y="278628"/>
                    <a:pt x="42566" y="275358"/>
                    <a:pt x="43267" y="274579"/>
                  </a:cubicBezTo>
                  <a:cubicBezTo>
                    <a:pt x="44902" y="272788"/>
                    <a:pt x="46692" y="271153"/>
                    <a:pt x="48561" y="269596"/>
                  </a:cubicBezTo>
                  <a:cubicBezTo>
                    <a:pt x="44824" y="272710"/>
                    <a:pt x="47938" y="270141"/>
                    <a:pt x="48795" y="269596"/>
                  </a:cubicBezTo>
                  <a:cubicBezTo>
                    <a:pt x="49807" y="268973"/>
                    <a:pt x="50819" y="268350"/>
                    <a:pt x="51831" y="267805"/>
                  </a:cubicBezTo>
                  <a:cubicBezTo>
                    <a:pt x="52843" y="267260"/>
                    <a:pt x="56503" y="265781"/>
                    <a:pt x="51753" y="267727"/>
                  </a:cubicBezTo>
                  <a:cubicBezTo>
                    <a:pt x="53155" y="267182"/>
                    <a:pt x="54556" y="266793"/>
                    <a:pt x="56036" y="266404"/>
                  </a:cubicBezTo>
                  <a:cubicBezTo>
                    <a:pt x="61019" y="265158"/>
                    <a:pt x="66002" y="264302"/>
                    <a:pt x="70907" y="262667"/>
                  </a:cubicBezTo>
                  <a:cubicBezTo>
                    <a:pt x="91695" y="255737"/>
                    <a:pt x="110693" y="243280"/>
                    <a:pt x="125097" y="226773"/>
                  </a:cubicBezTo>
                  <a:cubicBezTo>
                    <a:pt x="140513" y="208944"/>
                    <a:pt x="151258" y="186909"/>
                    <a:pt x="154606" y="163552"/>
                  </a:cubicBezTo>
                  <a:cubicBezTo>
                    <a:pt x="157564" y="143386"/>
                    <a:pt x="155618" y="124077"/>
                    <a:pt x="149779" y="104612"/>
                  </a:cubicBezTo>
                  <a:cubicBezTo>
                    <a:pt x="149389" y="103444"/>
                    <a:pt x="149078" y="102198"/>
                    <a:pt x="148844" y="101030"/>
                  </a:cubicBezTo>
                  <a:cubicBezTo>
                    <a:pt x="147988" y="97215"/>
                    <a:pt x="149233" y="105468"/>
                    <a:pt x="148922" y="101575"/>
                  </a:cubicBezTo>
                  <a:cubicBezTo>
                    <a:pt x="148844" y="100485"/>
                    <a:pt x="148844" y="99395"/>
                    <a:pt x="148766" y="98305"/>
                  </a:cubicBezTo>
                  <a:cubicBezTo>
                    <a:pt x="148766" y="97215"/>
                    <a:pt x="148844" y="96125"/>
                    <a:pt x="148922" y="95035"/>
                  </a:cubicBezTo>
                  <a:cubicBezTo>
                    <a:pt x="149156" y="90987"/>
                    <a:pt x="148221" y="99395"/>
                    <a:pt x="148844" y="95347"/>
                  </a:cubicBezTo>
                  <a:cubicBezTo>
                    <a:pt x="149311" y="92777"/>
                    <a:pt x="150012" y="90208"/>
                    <a:pt x="150869" y="87717"/>
                  </a:cubicBezTo>
                  <a:cubicBezTo>
                    <a:pt x="152192" y="83901"/>
                    <a:pt x="149078" y="91454"/>
                    <a:pt x="150791" y="87872"/>
                  </a:cubicBezTo>
                  <a:cubicBezTo>
                    <a:pt x="151258" y="86860"/>
                    <a:pt x="151803" y="85926"/>
                    <a:pt x="152348" y="84914"/>
                  </a:cubicBezTo>
                  <a:cubicBezTo>
                    <a:pt x="152893" y="83979"/>
                    <a:pt x="153438" y="83045"/>
                    <a:pt x="154061" y="82111"/>
                  </a:cubicBezTo>
                  <a:cubicBezTo>
                    <a:pt x="156163" y="78841"/>
                    <a:pt x="151414" y="85303"/>
                    <a:pt x="153827" y="82344"/>
                  </a:cubicBezTo>
                  <a:cubicBezTo>
                    <a:pt x="155073" y="80865"/>
                    <a:pt x="156474" y="79463"/>
                    <a:pt x="158032" y="78296"/>
                  </a:cubicBezTo>
                  <a:cubicBezTo>
                    <a:pt x="158343" y="77984"/>
                    <a:pt x="158732" y="77751"/>
                    <a:pt x="159044" y="77439"/>
                  </a:cubicBezTo>
                  <a:cubicBezTo>
                    <a:pt x="153049" y="82111"/>
                    <a:pt x="156007" y="79775"/>
                    <a:pt x="157409" y="78685"/>
                  </a:cubicBezTo>
                  <a:cubicBezTo>
                    <a:pt x="159433" y="77128"/>
                    <a:pt x="161535" y="75726"/>
                    <a:pt x="163638" y="74247"/>
                  </a:cubicBezTo>
                  <a:cubicBezTo>
                    <a:pt x="170956" y="69186"/>
                    <a:pt x="178431" y="64514"/>
                    <a:pt x="186061" y="59999"/>
                  </a:cubicBezTo>
                  <a:cubicBezTo>
                    <a:pt x="200232" y="51512"/>
                    <a:pt x="214791" y="43337"/>
                    <a:pt x="229974" y="36719"/>
                  </a:cubicBezTo>
                  <a:cubicBezTo>
                    <a:pt x="232855" y="35473"/>
                    <a:pt x="224757" y="38899"/>
                    <a:pt x="227716" y="37653"/>
                  </a:cubicBezTo>
                  <a:cubicBezTo>
                    <a:pt x="228183" y="37497"/>
                    <a:pt x="228572" y="37264"/>
                    <a:pt x="229040" y="37108"/>
                  </a:cubicBezTo>
                  <a:cubicBezTo>
                    <a:pt x="230052" y="36719"/>
                    <a:pt x="230986" y="36485"/>
                    <a:pt x="231998" y="36251"/>
                  </a:cubicBezTo>
                  <a:cubicBezTo>
                    <a:pt x="233322" y="35940"/>
                    <a:pt x="238305" y="35395"/>
                    <a:pt x="232465" y="36018"/>
                  </a:cubicBezTo>
                  <a:cubicBezTo>
                    <a:pt x="234645" y="35784"/>
                    <a:pt x="236903" y="35784"/>
                    <a:pt x="239083" y="35940"/>
                  </a:cubicBezTo>
                  <a:cubicBezTo>
                    <a:pt x="240251" y="36018"/>
                    <a:pt x="244222" y="36563"/>
                    <a:pt x="238772" y="35784"/>
                  </a:cubicBezTo>
                  <a:cubicBezTo>
                    <a:pt x="239862" y="35940"/>
                    <a:pt x="241030" y="36174"/>
                    <a:pt x="242120" y="36407"/>
                  </a:cubicBezTo>
                  <a:cubicBezTo>
                    <a:pt x="244300" y="36874"/>
                    <a:pt x="246480" y="37575"/>
                    <a:pt x="248582" y="38354"/>
                  </a:cubicBezTo>
                  <a:cubicBezTo>
                    <a:pt x="243755" y="36563"/>
                    <a:pt x="247337" y="37809"/>
                    <a:pt x="248349" y="38354"/>
                  </a:cubicBezTo>
                  <a:cubicBezTo>
                    <a:pt x="249672" y="38977"/>
                    <a:pt x="250918" y="39755"/>
                    <a:pt x="252164" y="40534"/>
                  </a:cubicBezTo>
                  <a:cubicBezTo>
                    <a:pt x="253176" y="41157"/>
                    <a:pt x="256057" y="43492"/>
                    <a:pt x="252008" y="40222"/>
                  </a:cubicBezTo>
                  <a:cubicBezTo>
                    <a:pt x="252787" y="40845"/>
                    <a:pt x="253565" y="41624"/>
                    <a:pt x="254344" y="42325"/>
                  </a:cubicBezTo>
                  <a:cubicBezTo>
                    <a:pt x="254967" y="42947"/>
                    <a:pt x="255512" y="43570"/>
                    <a:pt x="256057" y="44193"/>
                  </a:cubicBezTo>
                  <a:lnTo>
                    <a:pt x="261818" y="50500"/>
                  </a:lnTo>
                  <a:cubicBezTo>
                    <a:pt x="268748" y="58052"/>
                    <a:pt x="278091" y="64281"/>
                    <a:pt x="286967" y="69420"/>
                  </a:cubicBezTo>
                  <a:cubicBezTo>
                    <a:pt x="307055" y="80943"/>
                    <a:pt x="330646" y="86471"/>
                    <a:pt x="353693" y="85536"/>
                  </a:cubicBezTo>
                  <a:cubicBezTo>
                    <a:pt x="376973" y="84602"/>
                    <a:pt x="400175" y="77050"/>
                    <a:pt x="419328" y="63658"/>
                  </a:cubicBezTo>
                  <a:cubicBezTo>
                    <a:pt x="426569" y="58597"/>
                    <a:pt x="433032" y="52991"/>
                    <a:pt x="439105" y="46607"/>
                  </a:cubicBezTo>
                  <a:cubicBezTo>
                    <a:pt x="440662" y="44972"/>
                    <a:pt x="442219" y="43259"/>
                    <a:pt x="443854" y="41624"/>
                  </a:cubicBezTo>
                  <a:cubicBezTo>
                    <a:pt x="444711" y="40845"/>
                    <a:pt x="447669" y="38665"/>
                    <a:pt x="443465" y="41779"/>
                  </a:cubicBezTo>
                  <a:cubicBezTo>
                    <a:pt x="444321" y="41157"/>
                    <a:pt x="445256" y="40534"/>
                    <a:pt x="446190" y="39989"/>
                  </a:cubicBezTo>
                  <a:cubicBezTo>
                    <a:pt x="447124" y="39444"/>
                    <a:pt x="448136" y="38899"/>
                    <a:pt x="449071" y="38354"/>
                  </a:cubicBezTo>
                  <a:cubicBezTo>
                    <a:pt x="449771" y="38042"/>
                    <a:pt x="450394" y="37731"/>
                    <a:pt x="451095" y="37419"/>
                  </a:cubicBezTo>
                  <a:cubicBezTo>
                    <a:pt x="448526" y="38509"/>
                    <a:pt x="448136" y="38665"/>
                    <a:pt x="449927" y="37964"/>
                  </a:cubicBezTo>
                  <a:cubicBezTo>
                    <a:pt x="452029" y="37186"/>
                    <a:pt x="454209" y="36641"/>
                    <a:pt x="456467" y="36096"/>
                  </a:cubicBezTo>
                  <a:cubicBezTo>
                    <a:pt x="457635" y="35862"/>
                    <a:pt x="461606" y="35395"/>
                    <a:pt x="456156" y="36018"/>
                  </a:cubicBezTo>
                  <a:cubicBezTo>
                    <a:pt x="457246" y="35862"/>
                    <a:pt x="458414" y="35862"/>
                    <a:pt x="459504" y="35784"/>
                  </a:cubicBezTo>
                  <a:cubicBezTo>
                    <a:pt x="461061" y="35706"/>
                    <a:pt x="468380" y="36407"/>
                    <a:pt x="462307" y="35551"/>
                  </a:cubicBezTo>
                  <a:cubicBezTo>
                    <a:pt x="464409" y="35862"/>
                    <a:pt x="466433" y="36407"/>
                    <a:pt x="468380" y="37108"/>
                  </a:cubicBezTo>
                  <a:cubicBezTo>
                    <a:pt x="468925" y="37342"/>
                    <a:pt x="469392" y="37497"/>
                    <a:pt x="469937" y="37731"/>
                  </a:cubicBezTo>
                  <a:cubicBezTo>
                    <a:pt x="461840" y="34383"/>
                    <a:pt x="469003" y="37342"/>
                    <a:pt x="470949" y="38276"/>
                  </a:cubicBezTo>
                  <a:cubicBezTo>
                    <a:pt x="487923" y="46140"/>
                    <a:pt x="504195" y="55483"/>
                    <a:pt x="520079" y="65293"/>
                  </a:cubicBezTo>
                  <a:cubicBezTo>
                    <a:pt x="526152" y="69030"/>
                    <a:pt x="532147" y="72923"/>
                    <a:pt x="537986" y="77128"/>
                  </a:cubicBezTo>
                  <a:cubicBezTo>
                    <a:pt x="540089" y="78685"/>
                    <a:pt x="544371" y="81955"/>
                    <a:pt x="538609" y="77517"/>
                  </a:cubicBezTo>
                  <a:cubicBezTo>
                    <a:pt x="539076" y="77828"/>
                    <a:pt x="539466" y="78218"/>
                    <a:pt x="539933" y="78607"/>
                  </a:cubicBezTo>
                  <a:cubicBezTo>
                    <a:pt x="541490" y="79931"/>
                    <a:pt x="542892" y="81488"/>
                    <a:pt x="544215" y="83045"/>
                  </a:cubicBezTo>
                  <a:cubicBezTo>
                    <a:pt x="540556" y="78685"/>
                    <a:pt x="544760" y="84291"/>
                    <a:pt x="545539" y="85614"/>
                  </a:cubicBezTo>
                  <a:cubicBezTo>
                    <a:pt x="546084" y="86549"/>
                    <a:pt x="546551" y="87561"/>
                    <a:pt x="547018" y="88573"/>
                  </a:cubicBezTo>
                  <a:cubicBezTo>
                    <a:pt x="544838" y="83824"/>
                    <a:pt x="546395" y="87327"/>
                    <a:pt x="546784" y="88417"/>
                  </a:cubicBezTo>
                  <a:cubicBezTo>
                    <a:pt x="547641" y="90831"/>
                    <a:pt x="548186" y="93322"/>
                    <a:pt x="548653" y="95892"/>
                  </a:cubicBezTo>
                  <a:cubicBezTo>
                    <a:pt x="547563" y="90052"/>
                    <a:pt x="548653" y="97060"/>
                    <a:pt x="548653" y="98695"/>
                  </a:cubicBezTo>
                  <a:cubicBezTo>
                    <a:pt x="548653" y="99785"/>
                    <a:pt x="548575" y="100797"/>
                    <a:pt x="548497" y="101887"/>
                  </a:cubicBezTo>
                  <a:cubicBezTo>
                    <a:pt x="548264" y="105780"/>
                    <a:pt x="549276" y="97449"/>
                    <a:pt x="548575" y="101264"/>
                  </a:cubicBezTo>
                  <a:cubicBezTo>
                    <a:pt x="548108" y="103911"/>
                    <a:pt x="547096" y="106403"/>
                    <a:pt x="546239" y="108894"/>
                  </a:cubicBezTo>
                  <a:cubicBezTo>
                    <a:pt x="534405" y="144165"/>
                    <a:pt x="542113" y="185819"/>
                    <a:pt x="563524" y="215873"/>
                  </a:cubicBezTo>
                  <a:cubicBezTo>
                    <a:pt x="578940" y="237518"/>
                    <a:pt x="600040" y="253246"/>
                    <a:pt x="624956" y="262433"/>
                  </a:cubicBezTo>
                  <a:cubicBezTo>
                    <a:pt x="631574" y="264847"/>
                    <a:pt x="638659" y="265547"/>
                    <a:pt x="645277" y="267961"/>
                  </a:cubicBezTo>
                  <a:cubicBezTo>
                    <a:pt x="640294" y="266092"/>
                    <a:pt x="645121" y="268039"/>
                    <a:pt x="646211" y="268662"/>
                  </a:cubicBezTo>
                  <a:cubicBezTo>
                    <a:pt x="647613" y="269440"/>
                    <a:pt x="648936" y="270375"/>
                    <a:pt x="650182" y="271231"/>
                  </a:cubicBezTo>
                  <a:cubicBezTo>
                    <a:pt x="646055" y="268272"/>
                    <a:pt x="650338" y="271543"/>
                    <a:pt x="651194" y="272321"/>
                  </a:cubicBezTo>
                  <a:cubicBezTo>
                    <a:pt x="652362" y="273411"/>
                    <a:pt x="653452" y="274657"/>
                    <a:pt x="654542" y="275825"/>
                  </a:cubicBezTo>
                  <a:cubicBezTo>
                    <a:pt x="655788" y="277304"/>
                    <a:pt x="655632" y="277071"/>
                    <a:pt x="653997" y="275046"/>
                  </a:cubicBezTo>
                  <a:cubicBezTo>
                    <a:pt x="654464" y="275669"/>
                    <a:pt x="654931" y="276370"/>
                    <a:pt x="655399" y="276993"/>
                  </a:cubicBezTo>
                  <a:cubicBezTo>
                    <a:pt x="656255" y="278316"/>
                    <a:pt x="657034" y="279718"/>
                    <a:pt x="657812" y="281119"/>
                  </a:cubicBezTo>
                  <a:cubicBezTo>
                    <a:pt x="658202" y="281820"/>
                    <a:pt x="658513" y="282521"/>
                    <a:pt x="658824" y="283221"/>
                  </a:cubicBezTo>
                  <a:cubicBezTo>
                    <a:pt x="657812" y="280730"/>
                    <a:pt x="657579" y="280341"/>
                    <a:pt x="658279" y="282131"/>
                  </a:cubicBezTo>
                  <a:cubicBezTo>
                    <a:pt x="658747" y="283533"/>
                    <a:pt x="659136" y="285012"/>
                    <a:pt x="659369" y="286492"/>
                  </a:cubicBezTo>
                  <a:cubicBezTo>
                    <a:pt x="661316" y="296068"/>
                    <a:pt x="672528" y="301441"/>
                    <a:pt x="681404" y="299027"/>
                  </a:cubicBezTo>
                  <a:cubicBezTo>
                    <a:pt x="691058" y="296302"/>
                    <a:pt x="695574" y="286569"/>
                    <a:pt x="693628" y="276993"/>
                  </a:cubicBezTo>
                  <a:close/>
                </a:path>
              </a:pathLst>
            </a:custGeom>
            <a:solidFill>
              <a:schemeClr val="bg1"/>
            </a:solidFill>
            <a:ln w="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A56C3225-661F-4215-B4AE-AC1FA1AE4C5B}"/>
                </a:ext>
              </a:extLst>
            </p:cNvPr>
            <p:cNvSpPr/>
            <p:nvPr/>
          </p:nvSpPr>
          <p:spPr>
            <a:xfrm>
              <a:off x="3692606" y="1824755"/>
              <a:ext cx="308954" cy="291900"/>
            </a:xfrm>
            <a:custGeom>
              <a:avLst/>
              <a:gdLst>
                <a:gd name="connsiteX0" fmla="*/ 344606 w 439205"/>
                <a:gd name="connsiteY0" fmla="*/ 272078 h 414960"/>
                <a:gd name="connsiteX1" fmla="*/ 338378 w 439205"/>
                <a:gd name="connsiteY1" fmla="*/ 297615 h 414960"/>
                <a:gd name="connsiteX2" fmla="*/ 336198 w 439205"/>
                <a:gd name="connsiteY2" fmla="*/ 303455 h 414960"/>
                <a:gd name="connsiteX3" fmla="*/ 336353 w 439205"/>
                <a:gd name="connsiteY3" fmla="*/ 302988 h 414960"/>
                <a:gd name="connsiteX4" fmla="*/ 335030 w 439205"/>
                <a:gd name="connsiteY4" fmla="*/ 305791 h 414960"/>
                <a:gd name="connsiteX5" fmla="*/ 328723 w 439205"/>
                <a:gd name="connsiteY5" fmla="*/ 317703 h 414960"/>
                <a:gd name="connsiteX6" fmla="*/ 321871 w 439205"/>
                <a:gd name="connsiteY6" fmla="*/ 328058 h 414960"/>
                <a:gd name="connsiteX7" fmla="*/ 320003 w 439205"/>
                <a:gd name="connsiteY7" fmla="*/ 330550 h 414960"/>
                <a:gd name="connsiteX8" fmla="*/ 320236 w 439205"/>
                <a:gd name="connsiteY8" fmla="*/ 330161 h 414960"/>
                <a:gd name="connsiteX9" fmla="*/ 315565 w 439205"/>
                <a:gd name="connsiteY9" fmla="*/ 335689 h 414960"/>
                <a:gd name="connsiteX10" fmla="*/ 306845 w 439205"/>
                <a:gd name="connsiteY10" fmla="*/ 344565 h 414960"/>
                <a:gd name="connsiteX11" fmla="*/ 302173 w 439205"/>
                <a:gd name="connsiteY11" fmla="*/ 348769 h 414960"/>
                <a:gd name="connsiteX12" fmla="*/ 299759 w 439205"/>
                <a:gd name="connsiteY12" fmla="*/ 350793 h 414960"/>
                <a:gd name="connsiteX13" fmla="*/ 299292 w 439205"/>
                <a:gd name="connsiteY13" fmla="*/ 351261 h 414960"/>
                <a:gd name="connsiteX14" fmla="*/ 277024 w 439205"/>
                <a:gd name="connsiteY14" fmla="*/ 365275 h 414960"/>
                <a:gd name="connsiteX15" fmla="*/ 271263 w 439205"/>
                <a:gd name="connsiteY15" fmla="*/ 368078 h 414960"/>
                <a:gd name="connsiteX16" fmla="*/ 268304 w 439205"/>
                <a:gd name="connsiteY16" fmla="*/ 369402 h 414960"/>
                <a:gd name="connsiteX17" fmla="*/ 268616 w 439205"/>
                <a:gd name="connsiteY17" fmla="*/ 369246 h 414960"/>
                <a:gd name="connsiteX18" fmla="*/ 255379 w 439205"/>
                <a:gd name="connsiteY18" fmla="*/ 373840 h 414960"/>
                <a:gd name="connsiteX19" fmla="*/ 242688 w 439205"/>
                <a:gd name="connsiteY19" fmla="*/ 376954 h 414960"/>
                <a:gd name="connsiteX20" fmla="*/ 236148 w 439205"/>
                <a:gd name="connsiteY20" fmla="*/ 378122 h 414960"/>
                <a:gd name="connsiteX21" fmla="*/ 236537 w 439205"/>
                <a:gd name="connsiteY21" fmla="*/ 378122 h 414960"/>
                <a:gd name="connsiteX22" fmla="*/ 232099 w 439205"/>
                <a:gd name="connsiteY22" fmla="*/ 378589 h 414960"/>
                <a:gd name="connsiteX23" fmla="*/ 203836 w 439205"/>
                <a:gd name="connsiteY23" fmla="*/ 378667 h 414960"/>
                <a:gd name="connsiteX24" fmla="*/ 198308 w 439205"/>
                <a:gd name="connsiteY24" fmla="*/ 378044 h 414960"/>
                <a:gd name="connsiteX25" fmla="*/ 195428 w 439205"/>
                <a:gd name="connsiteY25" fmla="*/ 377499 h 414960"/>
                <a:gd name="connsiteX26" fmla="*/ 183671 w 439205"/>
                <a:gd name="connsiteY26" fmla="*/ 374930 h 414960"/>
                <a:gd name="connsiteX27" fmla="*/ 172303 w 439205"/>
                <a:gd name="connsiteY27" fmla="*/ 371426 h 414960"/>
                <a:gd name="connsiteX28" fmla="*/ 167242 w 439205"/>
                <a:gd name="connsiteY28" fmla="*/ 369558 h 414960"/>
                <a:gd name="connsiteX29" fmla="*/ 164284 w 439205"/>
                <a:gd name="connsiteY29" fmla="*/ 368390 h 414960"/>
                <a:gd name="connsiteX30" fmla="*/ 164673 w 439205"/>
                <a:gd name="connsiteY30" fmla="*/ 368467 h 414960"/>
                <a:gd name="connsiteX31" fmla="*/ 144274 w 439205"/>
                <a:gd name="connsiteY31" fmla="*/ 357256 h 414960"/>
                <a:gd name="connsiteX32" fmla="*/ 139914 w 439205"/>
                <a:gd name="connsiteY32" fmla="*/ 354297 h 414960"/>
                <a:gd name="connsiteX33" fmla="*/ 137656 w 439205"/>
                <a:gd name="connsiteY33" fmla="*/ 352740 h 414960"/>
                <a:gd name="connsiteX34" fmla="*/ 128935 w 439205"/>
                <a:gd name="connsiteY34" fmla="*/ 345265 h 414960"/>
                <a:gd name="connsiteX35" fmla="*/ 113441 w 439205"/>
                <a:gd name="connsiteY35" fmla="*/ 328526 h 414960"/>
                <a:gd name="connsiteX36" fmla="*/ 112507 w 439205"/>
                <a:gd name="connsiteY36" fmla="*/ 327202 h 414960"/>
                <a:gd name="connsiteX37" fmla="*/ 109003 w 439205"/>
                <a:gd name="connsiteY37" fmla="*/ 322063 h 414960"/>
                <a:gd name="connsiteX38" fmla="*/ 103242 w 439205"/>
                <a:gd name="connsiteY38" fmla="*/ 312253 h 414960"/>
                <a:gd name="connsiteX39" fmla="*/ 98259 w 439205"/>
                <a:gd name="connsiteY39" fmla="*/ 301976 h 414960"/>
                <a:gd name="connsiteX40" fmla="*/ 97714 w 439205"/>
                <a:gd name="connsiteY40" fmla="*/ 300496 h 414960"/>
                <a:gd name="connsiteX41" fmla="*/ 95612 w 439205"/>
                <a:gd name="connsiteY41" fmla="*/ 294579 h 414960"/>
                <a:gd name="connsiteX42" fmla="*/ 90395 w 439205"/>
                <a:gd name="connsiteY42" fmla="*/ 272000 h 414960"/>
                <a:gd name="connsiteX43" fmla="*/ 68361 w 439205"/>
                <a:gd name="connsiteY43" fmla="*/ 259464 h 414960"/>
                <a:gd name="connsiteX44" fmla="*/ 55825 w 439205"/>
                <a:gd name="connsiteY44" fmla="*/ 281499 h 414960"/>
                <a:gd name="connsiteX45" fmla="*/ 109782 w 439205"/>
                <a:gd name="connsiteY45" fmla="*/ 376020 h 414960"/>
                <a:gd name="connsiteX46" fmla="*/ 219642 w 439205"/>
                <a:gd name="connsiteY46" fmla="*/ 414950 h 414960"/>
                <a:gd name="connsiteX47" fmla="*/ 326543 w 439205"/>
                <a:gd name="connsiteY47" fmla="*/ 374618 h 414960"/>
                <a:gd name="connsiteX48" fmla="*/ 378865 w 439205"/>
                <a:gd name="connsiteY48" fmla="*/ 281421 h 414960"/>
                <a:gd name="connsiteX49" fmla="*/ 366329 w 439205"/>
                <a:gd name="connsiteY49" fmla="*/ 259386 h 414960"/>
                <a:gd name="connsiteX50" fmla="*/ 344606 w 439205"/>
                <a:gd name="connsiteY50" fmla="*/ 272078 h 414960"/>
                <a:gd name="connsiteX51" fmla="*/ 119904 w 439205"/>
                <a:gd name="connsiteY51" fmla="*/ 170238 h 414960"/>
                <a:gd name="connsiteX52" fmla="*/ 155641 w 439205"/>
                <a:gd name="connsiteY52" fmla="*/ 114334 h 414960"/>
                <a:gd name="connsiteX53" fmla="*/ 169267 w 439205"/>
                <a:gd name="connsiteY53" fmla="*/ 95960 h 414960"/>
                <a:gd name="connsiteX54" fmla="*/ 169500 w 439205"/>
                <a:gd name="connsiteY54" fmla="*/ 95648 h 414960"/>
                <a:gd name="connsiteX55" fmla="*/ 172459 w 439205"/>
                <a:gd name="connsiteY55" fmla="*/ 91833 h 414960"/>
                <a:gd name="connsiteX56" fmla="*/ 190445 w 439205"/>
                <a:gd name="connsiteY56" fmla="*/ 69877 h 414960"/>
                <a:gd name="connsiteX57" fmla="*/ 219253 w 439205"/>
                <a:gd name="connsiteY57" fmla="*/ 38967 h 414960"/>
                <a:gd name="connsiteX58" fmla="*/ 223924 w 439205"/>
                <a:gd name="connsiteY58" fmla="*/ 34762 h 414960"/>
                <a:gd name="connsiteX59" fmla="*/ 222523 w 439205"/>
                <a:gd name="connsiteY59" fmla="*/ 35774 h 414960"/>
                <a:gd name="connsiteX60" fmla="*/ 224391 w 439205"/>
                <a:gd name="connsiteY60" fmla="*/ 34451 h 414960"/>
                <a:gd name="connsiteX61" fmla="*/ 225637 w 439205"/>
                <a:gd name="connsiteY61" fmla="*/ 33750 h 414960"/>
                <a:gd name="connsiteX62" fmla="*/ 221978 w 439205"/>
                <a:gd name="connsiteY62" fmla="*/ 35307 h 414960"/>
                <a:gd name="connsiteX63" fmla="*/ 213102 w 439205"/>
                <a:gd name="connsiteY63" fmla="*/ 35307 h 414960"/>
                <a:gd name="connsiteX64" fmla="*/ 209987 w 439205"/>
                <a:gd name="connsiteY64" fmla="*/ 33906 h 414960"/>
                <a:gd name="connsiteX65" fmla="*/ 211544 w 439205"/>
                <a:gd name="connsiteY65" fmla="*/ 34918 h 414960"/>
                <a:gd name="connsiteX66" fmla="*/ 209598 w 439205"/>
                <a:gd name="connsiteY66" fmla="*/ 33361 h 414960"/>
                <a:gd name="connsiteX67" fmla="*/ 211233 w 439205"/>
                <a:gd name="connsiteY67" fmla="*/ 34684 h 414960"/>
                <a:gd name="connsiteX68" fmla="*/ 215515 w 439205"/>
                <a:gd name="connsiteY68" fmla="*/ 38499 h 414960"/>
                <a:gd name="connsiteX69" fmla="*/ 226494 w 439205"/>
                <a:gd name="connsiteY69" fmla="*/ 49478 h 414960"/>
                <a:gd name="connsiteX70" fmla="*/ 254679 w 439205"/>
                <a:gd name="connsiteY70" fmla="*/ 81634 h 414960"/>
                <a:gd name="connsiteX71" fmla="*/ 265735 w 439205"/>
                <a:gd name="connsiteY71" fmla="*/ 95570 h 414960"/>
                <a:gd name="connsiteX72" fmla="*/ 265968 w 439205"/>
                <a:gd name="connsiteY72" fmla="*/ 95882 h 414960"/>
                <a:gd name="connsiteX73" fmla="*/ 268226 w 439205"/>
                <a:gd name="connsiteY73" fmla="*/ 98840 h 414960"/>
                <a:gd name="connsiteX74" fmla="*/ 284888 w 439205"/>
                <a:gd name="connsiteY74" fmla="*/ 121731 h 414960"/>
                <a:gd name="connsiteX75" fmla="*/ 315331 w 439205"/>
                <a:gd name="connsiteY75" fmla="*/ 170160 h 414960"/>
                <a:gd name="connsiteX76" fmla="*/ 339857 w 439205"/>
                <a:gd name="connsiteY76" fmla="*/ 176622 h 414960"/>
                <a:gd name="connsiteX77" fmla="*/ 346242 w 439205"/>
                <a:gd name="connsiteY77" fmla="*/ 152096 h 414960"/>
                <a:gd name="connsiteX78" fmla="*/ 271418 w 439205"/>
                <a:gd name="connsiteY78" fmla="*/ 46130 h 414960"/>
                <a:gd name="connsiteX79" fmla="*/ 242143 w 439205"/>
                <a:gd name="connsiteY79" fmla="*/ 14441 h 414960"/>
                <a:gd name="connsiteX80" fmla="*/ 212089 w 439205"/>
                <a:gd name="connsiteY80" fmla="*/ 893 h 414960"/>
                <a:gd name="connsiteX81" fmla="*/ 188654 w 439205"/>
                <a:gd name="connsiteY81" fmla="*/ 18645 h 414960"/>
                <a:gd name="connsiteX82" fmla="*/ 159456 w 439205"/>
                <a:gd name="connsiteY82" fmla="*/ 51113 h 414960"/>
                <a:gd name="connsiteX83" fmla="*/ 88916 w 439205"/>
                <a:gd name="connsiteY83" fmla="*/ 152096 h 414960"/>
                <a:gd name="connsiteX84" fmla="*/ 95300 w 439205"/>
                <a:gd name="connsiteY84" fmla="*/ 176622 h 414960"/>
                <a:gd name="connsiteX85" fmla="*/ 119904 w 439205"/>
                <a:gd name="connsiteY85" fmla="*/ 170238 h 414960"/>
                <a:gd name="connsiteX86" fmla="*/ 17908 w 439205"/>
                <a:gd name="connsiteY86" fmla="*/ 235484 h 414960"/>
                <a:gd name="connsiteX87" fmla="*/ 421298 w 439205"/>
                <a:gd name="connsiteY87" fmla="*/ 235484 h 414960"/>
                <a:gd name="connsiteX88" fmla="*/ 439206 w 439205"/>
                <a:gd name="connsiteY88" fmla="*/ 217576 h 414960"/>
                <a:gd name="connsiteX89" fmla="*/ 421298 w 439205"/>
                <a:gd name="connsiteY89" fmla="*/ 199668 h 414960"/>
                <a:gd name="connsiteX90" fmla="*/ 17908 w 439205"/>
                <a:gd name="connsiteY90" fmla="*/ 199668 h 414960"/>
                <a:gd name="connsiteX91" fmla="*/ 0 w 439205"/>
                <a:gd name="connsiteY91" fmla="*/ 217576 h 414960"/>
                <a:gd name="connsiteX92" fmla="*/ 17908 w 439205"/>
                <a:gd name="connsiteY92" fmla="*/ 235484 h 41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439205" h="414960">
                  <a:moveTo>
                    <a:pt x="344606" y="272078"/>
                  </a:moveTo>
                  <a:cubicBezTo>
                    <a:pt x="343361" y="280798"/>
                    <a:pt x="341259" y="289284"/>
                    <a:pt x="338378" y="297615"/>
                  </a:cubicBezTo>
                  <a:cubicBezTo>
                    <a:pt x="337677" y="299562"/>
                    <a:pt x="336976" y="301508"/>
                    <a:pt x="336198" y="303455"/>
                  </a:cubicBezTo>
                  <a:cubicBezTo>
                    <a:pt x="334796" y="307036"/>
                    <a:pt x="337911" y="299484"/>
                    <a:pt x="336353" y="302988"/>
                  </a:cubicBezTo>
                  <a:cubicBezTo>
                    <a:pt x="335964" y="303922"/>
                    <a:pt x="335497" y="304856"/>
                    <a:pt x="335030" y="305791"/>
                  </a:cubicBezTo>
                  <a:cubicBezTo>
                    <a:pt x="333161" y="309839"/>
                    <a:pt x="330981" y="313810"/>
                    <a:pt x="328723" y="317703"/>
                  </a:cubicBezTo>
                  <a:cubicBezTo>
                    <a:pt x="326621" y="321285"/>
                    <a:pt x="324285" y="324710"/>
                    <a:pt x="321871" y="328058"/>
                  </a:cubicBezTo>
                  <a:cubicBezTo>
                    <a:pt x="321249" y="328915"/>
                    <a:pt x="320626" y="329693"/>
                    <a:pt x="320003" y="330550"/>
                  </a:cubicBezTo>
                  <a:cubicBezTo>
                    <a:pt x="323195" y="326268"/>
                    <a:pt x="320937" y="329304"/>
                    <a:pt x="320236" y="330161"/>
                  </a:cubicBezTo>
                  <a:cubicBezTo>
                    <a:pt x="318757" y="332029"/>
                    <a:pt x="317122" y="333898"/>
                    <a:pt x="315565" y="335689"/>
                  </a:cubicBezTo>
                  <a:cubicBezTo>
                    <a:pt x="312840" y="338803"/>
                    <a:pt x="309881" y="341762"/>
                    <a:pt x="306845" y="344565"/>
                  </a:cubicBezTo>
                  <a:cubicBezTo>
                    <a:pt x="305365" y="345966"/>
                    <a:pt x="303808" y="347368"/>
                    <a:pt x="302173" y="348769"/>
                  </a:cubicBezTo>
                  <a:cubicBezTo>
                    <a:pt x="301394" y="349470"/>
                    <a:pt x="300616" y="350093"/>
                    <a:pt x="299759" y="350793"/>
                  </a:cubicBezTo>
                  <a:cubicBezTo>
                    <a:pt x="298825" y="351572"/>
                    <a:pt x="294854" y="354686"/>
                    <a:pt x="299292" y="351261"/>
                  </a:cubicBezTo>
                  <a:cubicBezTo>
                    <a:pt x="292363" y="356633"/>
                    <a:pt x="284810" y="361304"/>
                    <a:pt x="277024" y="365275"/>
                  </a:cubicBezTo>
                  <a:cubicBezTo>
                    <a:pt x="275156" y="366287"/>
                    <a:pt x="273209" y="367144"/>
                    <a:pt x="271263" y="368078"/>
                  </a:cubicBezTo>
                  <a:cubicBezTo>
                    <a:pt x="270328" y="368545"/>
                    <a:pt x="269316" y="368935"/>
                    <a:pt x="268304" y="369402"/>
                  </a:cubicBezTo>
                  <a:cubicBezTo>
                    <a:pt x="273209" y="367222"/>
                    <a:pt x="269706" y="368779"/>
                    <a:pt x="268616" y="369246"/>
                  </a:cubicBezTo>
                  <a:cubicBezTo>
                    <a:pt x="264255" y="370959"/>
                    <a:pt x="259817" y="372516"/>
                    <a:pt x="255379" y="373840"/>
                  </a:cubicBezTo>
                  <a:cubicBezTo>
                    <a:pt x="251175" y="375086"/>
                    <a:pt x="246971" y="376098"/>
                    <a:pt x="242688" y="376954"/>
                  </a:cubicBezTo>
                  <a:cubicBezTo>
                    <a:pt x="240508" y="377421"/>
                    <a:pt x="238328" y="377811"/>
                    <a:pt x="236148" y="378122"/>
                  </a:cubicBezTo>
                  <a:cubicBezTo>
                    <a:pt x="234980" y="378278"/>
                    <a:pt x="231009" y="378823"/>
                    <a:pt x="236537" y="378122"/>
                  </a:cubicBezTo>
                  <a:lnTo>
                    <a:pt x="232099" y="378589"/>
                  </a:lnTo>
                  <a:cubicBezTo>
                    <a:pt x="222756" y="379523"/>
                    <a:pt x="213257" y="379523"/>
                    <a:pt x="203836" y="378667"/>
                  </a:cubicBezTo>
                  <a:cubicBezTo>
                    <a:pt x="201968" y="378511"/>
                    <a:pt x="200099" y="378278"/>
                    <a:pt x="198308" y="378044"/>
                  </a:cubicBezTo>
                  <a:cubicBezTo>
                    <a:pt x="204381" y="378823"/>
                    <a:pt x="196829" y="377733"/>
                    <a:pt x="195428" y="377499"/>
                  </a:cubicBezTo>
                  <a:cubicBezTo>
                    <a:pt x="191457" y="376798"/>
                    <a:pt x="187564" y="375942"/>
                    <a:pt x="183671" y="374930"/>
                  </a:cubicBezTo>
                  <a:cubicBezTo>
                    <a:pt x="179856" y="373918"/>
                    <a:pt x="176041" y="372750"/>
                    <a:pt x="172303" y="371426"/>
                  </a:cubicBezTo>
                  <a:cubicBezTo>
                    <a:pt x="170590" y="370803"/>
                    <a:pt x="168955" y="370180"/>
                    <a:pt x="167242" y="369558"/>
                  </a:cubicBezTo>
                  <a:cubicBezTo>
                    <a:pt x="166230" y="369168"/>
                    <a:pt x="165218" y="368779"/>
                    <a:pt x="164284" y="368390"/>
                  </a:cubicBezTo>
                  <a:cubicBezTo>
                    <a:pt x="169267" y="370414"/>
                    <a:pt x="165685" y="368935"/>
                    <a:pt x="164673" y="368467"/>
                  </a:cubicBezTo>
                  <a:cubicBezTo>
                    <a:pt x="157588" y="365275"/>
                    <a:pt x="150814" y="361538"/>
                    <a:pt x="144274" y="357256"/>
                  </a:cubicBezTo>
                  <a:cubicBezTo>
                    <a:pt x="142794" y="356321"/>
                    <a:pt x="141393" y="355309"/>
                    <a:pt x="139914" y="354297"/>
                  </a:cubicBezTo>
                  <a:cubicBezTo>
                    <a:pt x="138746" y="353518"/>
                    <a:pt x="133062" y="349081"/>
                    <a:pt x="137656" y="352740"/>
                  </a:cubicBezTo>
                  <a:cubicBezTo>
                    <a:pt x="134619" y="350404"/>
                    <a:pt x="131738" y="347913"/>
                    <a:pt x="128935" y="345265"/>
                  </a:cubicBezTo>
                  <a:cubicBezTo>
                    <a:pt x="123330" y="340127"/>
                    <a:pt x="118191" y="334443"/>
                    <a:pt x="113441" y="328526"/>
                  </a:cubicBezTo>
                  <a:cubicBezTo>
                    <a:pt x="117023" y="333119"/>
                    <a:pt x="113286" y="328214"/>
                    <a:pt x="112507" y="327202"/>
                  </a:cubicBezTo>
                  <a:cubicBezTo>
                    <a:pt x="111261" y="325489"/>
                    <a:pt x="110171" y="323776"/>
                    <a:pt x="109003" y="322063"/>
                  </a:cubicBezTo>
                  <a:cubicBezTo>
                    <a:pt x="106901" y="318871"/>
                    <a:pt x="105033" y="315601"/>
                    <a:pt x="103242" y="312253"/>
                  </a:cubicBezTo>
                  <a:cubicBezTo>
                    <a:pt x="101451" y="308905"/>
                    <a:pt x="99816" y="305479"/>
                    <a:pt x="98259" y="301976"/>
                  </a:cubicBezTo>
                  <a:cubicBezTo>
                    <a:pt x="100595" y="307426"/>
                    <a:pt x="98181" y="301664"/>
                    <a:pt x="97714" y="300496"/>
                  </a:cubicBezTo>
                  <a:cubicBezTo>
                    <a:pt x="96935" y="298550"/>
                    <a:pt x="96312" y="296603"/>
                    <a:pt x="95612" y="294579"/>
                  </a:cubicBezTo>
                  <a:cubicBezTo>
                    <a:pt x="93198" y="287260"/>
                    <a:pt x="91485" y="279630"/>
                    <a:pt x="90395" y="272000"/>
                  </a:cubicBezTo>
                  <a:cubicBezTo>
                    <a:pt x="88993" y="262345"/>
                    <a:pt x="76847" y="257129"/>
                    <a:pt x="68361" y="259464"/>
                  </a:cubicBezTo>
                  <a:cubicBezTo>
                    <a:pt x="58083" y="262267"/>
                    <a:pt x="54424" y="271844"/>
                    <a:pt x="55825" y="281499"/>
                  </a:cubicBezTo>
                  <a:cubicBezTo>
                    <a:pt x="61120" y="318170"/>
                    <a:pt x="81363" y="352506"/>
                    <a:pt x="109782" y="376020"/>
                  </a:cubicBezTo>
                  <a:cubicBezTo>
                    <a:pt x="140614" y="401558"/>
                    <a:pt x="179544" y="415417"/>
                    <a:pt x="219642" y="414950"/>
                  </a:cubicBezTo>
                  <a:cubicBezTo>
                    <a:pt x="258961" y="414482"/>
                    <a:pt x="296567" y="399845"/>
                    <a:pt x="326543" y="374618"/>
                  </a:cubicBezTo>
                  <a:cubicBezTo>
                    <a:pt x="354183" y="351338"/>
                    <a:pt x="373726" y="317236"/>
                    <a:pt x="378865" y="281421"/>
                  </a:cubicBezTo>
                  <a:cubicBezTo>
                    <a:pt x="380266" y="271766"/>
                    <a:pt x="376607" y="262189"/>
                    <a:pt x="366329" y="259386"/>
                  </a:cubicBezTo>
                  <a:cubicBezTo>
                    <a:pt x="358154" y="257206"/>
                    <a:pt x="346008" y="262345"/>
                    <a:pt x="344606" y="272078"/>
                  </a:cubicBezTo>
                  <a:close/>
                  <a:moveTo>
                    <a:pt x="119904" y="170238"/>
                  </a:moveTo>
                  <a:cubicBezTo>
                    <a:pt x="130648" y="150928"/>
                    <a:pt x="142794" y="132320"/>
                    <a:pt x="155641" y="114334"/>
                  </a:cubicBezTo>
                  <a:cubicBezTo>
                    <a:pt x="160079" y="108106"/>
                    <a:pt x="164673" y="102033"/>
                    <a:pt x="169267" y="95960"/>
                  </a:cubicBezTo>
                  <a:cubicBezTo>
                    <a:pt x="171914" y="92534"/>
                    <a:pt x="166853" y="99074"/>
                    <a:pt x="169500" y="95648"/>
                  </a:cubicBezTo>
                  <a:cubicBezTo>
                    <a:pt x="170512" y="94402"/>
                    <a:pt x="171525" y="93079"/>
                    <a:pt x="172459" y="91833"/>
                  </a:cubicBezTo>
                  <a:cubicBezTo>
                    <a:pt x="178298" y="84436"/>
                    <a:pt x="184294" y="77118"/>
                    <a:pt x="190445" y="69877"/>
                  </a:cubicBezTo>
                  <a:cubicBezTo>
                    <a:pt x="199554" y="59210"/>
                    <a:pt x="209053" y="48621"/>
                    <a:pt x="219253" y="38967"/>
                  </a:cubicBezTo>
                  <a:cubicBezTo>
                    <a:pt x="220810" y="37487"/>
                    <a:pt x="222367" y="36086"/>
                    <a:pt x="223924" y="34762"/>
                  </a:cubicBezTo>
                  <a:cubicBezTo>
                    <a:pt x="225248" y="33672"/>
                    <a:pt x="228440" y="31259"/>
                    <a:pt x="222523" y="35774"/>
                  </a:cubicBezTo>
                  <a:cubicBezTo>
                    <a:pt x="223146" y="35307"/>
                    <a:pt x="223691" y="34918"/>
                    <a:pt x="224391" y="34451"/>
                  </a:cubicBezTo>
                  <a:cubicBezTo>
                    <a:pt x="224781" y="34217"/>
                    <a:pt x="225170" y="33984"/>
                    <a:pt x="225637" y="33750"/>
                  </a:cubicBezTo>
                  <a:cubicBezTo>
                    <a:pt x="219097" y="36787"/>
                    <a:pt x="220498" y="35696"/>
                    <a:pt x="221978" y="35307"/>
                  </a:cubicBezTo>
                  <a:cubicBezTo>
                    <a:pt x="218708" y="36164"/>
                    <a:pt x="216683" y="35774"/>
                    <a:pt x="213102" y="35307"/>
                  </a:cubicBezTo>
                  <a:cubicBezTo>
                    <a:pt x="215515" y="35619"/>
                    <a:pt x="207807" y="32894"/>
                    <a:pt x="209987" y="33906"/>
                  </a:cubicBezTo>
                  <a:cubicBezTo>
                    <a:pt x="210532" y="34217"/>
                    <a:pt x="211077" y="34529"/>
                    <a:pt x="211544" y="34918"/>
                  </a:cubicBezTo>
                  <a:cubicBezTo>
                    <a:pt x="212868" y="35852"/>
                    <a:pt x="215282" y="37799"/>
                    <a:pt x="209598" y="33361"/>
                  </a:cubicBezTo>
                  <a:cubicBezTo>
                    <a:pt x="210143" y="33828"/>
                    <a:pt x="210688" y="34217"/>
                    <a:pt x="211233" y="34684"/>
                  </a:cubicBezTo>
                  <a:cubicBezTo>
                    <a:pt x="212712" y="35930"/>
                    <a:pt x="214114" y="37176"/>
                    <a:pt x="215515" y="38499"/>
                  </a:cubicBezTo>
                  <a:cubicBezTo>
                    <a:pt x="219330" y="42003"/>
                    <a:pt x="222912" y="45740"/>
                    <a:pt x="226494" y="49478"/>
                  </a:cubicBezTo>
                  <a:cubicBezTo>
                    <a:pt x="236304" y="59833"/>
                    <a:pt x="245647" y="70655"/>
                    <a:pt x="254679" y="81634"/>
                  </a:cubicBezTo>
                  <a:cubicBezTo>
                    <a:pt x="258416" y="86227"/>
                    <a:pt x="262153" y="90899"/>
                    <a:pt x="265735" y="95570"/>
                  </a:cubicBezTo>
                  <a:cubicBezTo>
                    <a:pt x="268382" y="98918"/>
                    <a:pt x="263321" y="92456"/>
                    <a:pt x="265968" y="95882"/>
                  </a:cubicBezTo>
                  <a:cubicBezTo>
                    <a:pt x="266747" y="96894"/>
                    <a:pt x="267448" y="97828"/>
                    <a:pt x="268226" y="98840"/>
                  </a:cubicBezTo>
                  <a:cubicBezTo>
                    <a:pt x="273910" y="106393"/>
                    <a:pt x="279516" y="114023"/>
                    <a:pt x="284888" y="121731"/>
                  </a:cubicBezTo>
                  <a:cubicBezTo>
                    <a:pt x="295789" y="137381"/>
                    <a:pt x="306066" y="153498"/>
                    <a:pt x="315331" y="170160"/>
                  </a:cubicBezTo>
                  <a:cubicBezTo>
                    <a:pt x="320081" y="178646"/>
                    <a:pt x="331526" y="181449"/>
                    <a:pt x="339857" y="176622"/>
                  </a:cubicBezTo>
                  <a:cubicBezTo>
                    <a:pt x="348422" y="171639"/>
                    <a:pt x="351069" y="160661"/>
                    <a:pt x="346242" y="152096"/>
                  </a:cubicBezTo>
                  <a:cubicBezTo>
                    <a:pt x="325219" y="114334"/>
                    <a:pt x="299370" y="79064"/>
                    <a:pt x="271418" y="46130"/>
                  </a:cubicBezTo>
                  <a:cubicBezTo>
                    <a:pt x="262153" y="35151"/>
                    <a:pt x="252499" y="24407"/>
                    <a:pt x="242143" y="14441"/>
                  </a:cubicBezTo>
                  <a:cubicBezTo>
                    <a:pt x="234357" y="7044"/>
                    <a:pt x="224002" y="-3077"/>
                    <a:pt x="212089" y="893"/>
                  </a:cubicBezTo>
                  <a:cubicBezTo>
                    <a:pt x="202824" y="4008"/>
                    <a:pt x="195428" y="11872"/>
                    <a:pt x="188654" y="18645"/>
                  </a:cubicBezTo>
                  <a:cubicBezTo>
                    <a:pt x="178376" y="28923"/>
                    <a:pt x="168722" y="39979"/>
                    <a:pt x="159456" y="51113"/>
                  </a:cubicBezTo>
                  <a:cubicBezTo>
                    <a:pt x="133140" y="82646"/>
                    <a:pt x="108848" y="116203"/>
                    <a:pt x="88916" y="152096"/>
                  </a:cubicBezTo>
                  <a:cubicBezTo>
                    <a:pt x="84166" y="160661"/>
                    <a:pt x="86813" y="171561"/>
                    <a:pt x="95300" y="176622"/>
                  </a:cubicBezTo>
                  <a:cubicBezTo>
                    <a:pt x="103709" y="181449"/>
                    <a:pt x="115154" y="178724"/>
                    <a:pt x="119904" y="170238"/>
                  </a:cubicBezTo>
                  <a:close/>
                  <a:moveTo>
                    <a:pt x="17908" y="235484"/>
                  </a:moveTo>
                  <a:lnTo>
                    <a:pt x="421298" y="235484"/>
                  </a:lnTo>
                  <a:cubicBezTo>
                    <a:pt x="431031" y="235484"/>
                    <a:pt x="439206" y="227308"/>
                    <a:pt x="439206" y="217576"/>
                  </a:cubicBezTo>
                  <a:cubicBezTo>
                    <a:pt x="439206" y="207844"/>
                    <a:pt x="431031" y="199668"/>
                    <a:pt x="421298" y="199668"/>
                  </a:cubicBezTo>
                  <a:lnTo>
                    <a:pt x="17908" y="199668"/>
                  </a:lnTo>
                  <a:cubicBezTo>
                    <a:pt x="8175" y="199668"/>
                    <a:pt x="0" y="207844"/>
                    <a:pt x="0" y="217576"/>
                  </a:cubicBezTo>
                  <a:cubicBezTo>
                    <a:pt x="0" y="227386"/>
                    <a:pt x="8175" y="235484"/>
                    <a:pt x="17908" y="235484"/>
                  </a:cubicBezTo>
                  <a:close/>
                </a:path>
              </a:pathLst>
            </a:custGeom>
            <a:solidFill>
              <a:schemeClr val="bg1"/>
            </a:solidFill>
            <a:ln w="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1AFA97D5-3E53-4DF4-B212-55C236AAD773}"/>
                </a:ext>
              </a:extLst>
            </p:cNvPr>
            <p:cNvSpPr/>
            <p:nvPr/>
          </p:nvSpPr>
          <p:spPr>
            <a:xfrm>
              <a:off x="3838347" y="2010668"/>
              <a:ext cx="72371" cy="62224"/>
            </a:xfrm>
            <a:custGeom>
              <a:avLst/>
              <a:gdLst>
                <a:gd name="connsiteX0" fmla="*/ 66959 w 102882"/>
                <a:gd name="connsiteY0" fmla="*/ 17908 h 88456"/>
                <a:gd name="connsiteX1" fmla="*/ 66881 w 102882"/>
                <a:gd name="connsiteY1" fmla="*/ 18375 h 88456"/>
                <a:gd name="connsiteX2" fmla="*/ 67271 w 102882"/>
                <a:gd name="connsiteY2" fmla="*/ 15416 h 88456"/>
                <a:gd name="connsiteX3" fmla="*/ 66103 w 102882"/>
                <a:gd name="connsiteY3" fmla="*/ 20944 h 88456"/>
                <a:gd name="connsiteX4" fmla="*/ 65091 w 102882"/>
                <a:gd name="connsiteY4" fmla="*/ 24448 h 88456"/>
                <a:gd name="connsiteX5" fmla="*/ 65091 w 102882"/>
                <a:gd name="connsiteY5" fmla="*/ 24993 h 88456"/>
                <a:gd name="connsiteX6" fmla="*/ 60185 w 102882"/>
                <a:gd name="connsiteY6" fmla="*/ 34102 h 88456"/>
                <a:gd name="connsiteX7" fmla="*/ 58862 w 102882"/>
                <a:gd name="connsiteY7" fmla="*/ 36049 h 88456"/>
                <a:gd name="connsiteX8" fmla="*/ 59407 w 102882"/>
                <a:gd name="connsiteY8" fmla="*/ 35348 h 88456"/>
                <a:gd name="connsiteX9" fmla="*/ 54891 w 102882"/>
                <a:gd name="connsiteY9" fmla="*/ 40098 h 88456"/>
                <a:gd name="connsiteX10" fmla="*/ 51777 w 102882"/>
                <a:gd name="connsiteY10" fmla="*/ 42823 h 88456"/>
                <a:gd name="connsiteX11" fmla="*/ 53100 w 102882"/>
                <a:gd name="connsiteY11" fmla="*/ 41810 h 88456"/>
                <a:gd name="connsiteX12" fmla="*/ 46638 w 102882"/>
                <a:gd name="connsiteY12" fmla="*/ 45937 h 88456"/>
                <a:gd name="connsiteX13" fmla="*/ 43757 w 102882"/>
                <a:gd name="connsiteY13" fmla="*/ 47416 h 88456"/>
                <a:gd name="connsiteX14" fmla="*/ 42278 w 102882"/>
                <a:gd name="connsiteY14" fmla="*/ 48117 h 88456"/>
                <a:gd name="connsiteX15" fmla="*/ 43368 w 102882"/>
                <a:gd name="connsiteY15" fmla="*/ 47650 h 88456"/>
                <a:gd name="connsiteX16" fmla="*/ 34647 w 102882"/>
                <a:gd name="connsiteY16" fmla="*/ 50453 h 88456"/>
                <a:gd name="connsiteX17" fmla="*/ 25694 w 102882"/>
                <a:gd name="connsiteY17" fmla="*/ 52244 h 88456"/>
                <a:gd name="connsiteX18" fmla="*/ 23825 w 102882"/>
                <a:gd name="connsiteY18" fmla="*/ 52322 h 88456"/>
                <a:gd name="connsiteX19" fmla="*/ 17908 w 102882"/>
                <a:gd name="connsiteY19" fmla="*/ 52633 h 88456"/>
                <a:gd name="connsiteX20" fmla="*/ 0 w 102882"/>
                <a:gd name="connsiteY20" fmla="*/ 70541 h 88456"/>
                <a:gd name="connsiteX21" fmla="*/ 17908 w 102882"/>
                <a:gd name="connsiteY21" fmla="*/ 88448 h 88456"/>
                <a:gd name="connsiteX22" fmla="*/ 64001 w 102882"/>
                <a:gd name="connsiteY22" fmla="*/ 77237 h 88456"/>
                <a:gd name="connsiteX23" fmla="*/ 90473 w 102882"/>
                <a:gd name="connsiteY23" fmla="*/ 53100 h 88456"/>
                <a:gd name="connsiteX24" fmla="*/ 102853 w 102882"/>
                <a:gd name="connsiteY24" fmla="*/ 17908 h 88456"/>
                <a:gd name="connsiteX25" fmla="*/ 84945 w 102882"/>
                <a:gd name="connsiteY25" fmla="*/ 0 h 88456"/>
                <a:gd name="connsiteX26" fmla="*/ 66959 w 102882"/>
                <a:gd name="connsiteY26" fmla="*/ 17908 h 88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2882" h="88456">
                  <a:moveTo>
                    <a:pt x="66959" y="17908"/>
                  </a:moveTo>
                  <a:cubicBezTo>
                    <a:pt x="66959" y="18063"/>
                    <a:pt x="66959" y="18219"/>
                    <a:pt x="66881" y="18375"/>
                  </a:cubicBezTo>
                  <a:cubicBezTo>
                    <a:pt x="66570" y="21567"/>
                    <a:pt x="67738" y="12535"/>
                    <a:pt x="67271" y="15416"/>
                  </a:cubicBezTo>
                  <a:cubicBezTo>
                    <a:pt x="66959" y="17285"/>
                    <a:pt x="66570" y="19153"/>
                    <a:pt x="66103" y="20944"/>
                  </a:cubicBezTo>
                  <a:cubicBezTo>
                    <a:pt x="65791" y="22112"/>
                    <a:pt x="65480" y="23280"/>
                    <a:pt x="65091" y="24448"/>
                  </a:cubicBezTo>
                  <a:cubicBezTo>
                    <a:pt x="64468" y="26316"/>
                    <a:pt x="62054" y="32000"/>
                    <a:pt x="65091" y="24993"/>
                  </a:cubicBezTo>
                  <a:cubicBezTo>
                    <a:pt x="63767" y="28185"/>
                    <a:pt x="62054" y="31222"/>
                    <a:pt x="60185" y="34102"/>
                  </a:cubicBezTo>
                  <a:cubicBezTo>
                    <a:pt x="59718" y="34725"/>
                    <a:pt x="59329" y="35426"/>
                    <a:pt x="58862" y="36049"/>
                  </a:cubicBezTo>
                  <a:cubicBezTo>
                    <a:pt x="56526" y="39241"/>
                    <a:pt x="61898" y="32234"/>
                    <a:pt x="59407" y="35348"/>
                  </a:cubicBezTo>
                  <a:cubicBezTo>
                    <a:pt x="58005" y="37061"/>
                    <a:pt x="56526" y="38618"/>
                    <a:pt x="54891" y="40098"/>
                  </a:cubicBezTo>
                  <a:cubicBezTo>
                    <a:pt x="53879" y="41032"/>
                    <a:pt x="52867" y="41966"/>
                    <a:pt x="51777" y="42823"/>
                  </a:cubicBezTo>
                  <a:cubicBezTo>
                    <a:pt x="49441" y="44769"/>
                    <a:pt x="55592" y="39942"/>
                    <a:pt x="53100" y="41810"/>
                  </a:cubicBezTo>
                  <a:cubicBezTo>
                    <a:pt x="51076" y="43368"/>
                    <a:pt x="48896" y="44691"/>
                    <a:pt x="46638" y="45937"/>
                  </a:cubicBezTo>
                  <a:cubicBezTo>
                    <a:pt x="45704" y="46482"/>
                    <a:pt x="44691" y="46949"/>
                    <a:pt x="43757" y="47416"/>
                  </a:cubicBezTo>
                  <a:cubicBezTo>
                    <a:pt x="43290" y="47650"/>
                    <a:pt x="42745" y="47884"/>
                    <a:pt x="42278" y="48117"/>
                  </a:cubicBezTo>
                  <a:cubicBezTo>
                    <a:pt x="39241" y="49519"/>
                    <a:pt x="46560" y="46404"/>
                    <a:pt x="43368" y="47650"/>
                  </a:cubicBezTo>
                  <a:cubicBezTo>
                    <a:pt x="40487" y="48818"/>
                    <a:pt x="37606" y="49674"/>
                    <a:pt x="34647" y="50453"/>
                  </a:cubicBezTo>
                  <a:cubicBezTo>
                    <a:pt x="31689" y="51231"/>
                    <a:pt x="28652" y="51776"/>
                    <a:pt x="25694" y="52244"/>
                  </a:cubicBezTo>
                  <a:cubicBezTo>
                    <a:pt x="31767" y="51309"/>
                    <a:pt x="25226" y="52244"/>
                    <a:pt x="23825" y="52322"/>
                  </a:cubicBezTo>
                  <a:cubicBezTo>
                    <a:pt x="21879" y="52477"/>
                    <a:pt x="19932" y="52555"/>
                    <a:pt x="17908" y="52633"/>
                  </a:cubicBezTo>
                  <a:cubicBezTo>
                    <a:pt x="8175" y="52944"/>
                    <a:pt x="0" y="60497"/>
                    <a:pt x="0" y="70541"/>
                  </a:cubicBezTo>
                  <a:cubicBezTo>
                    <a:pt x="0" y="80039"/>
                    <a:pt x="8175" y="88760"/>
                    <a:pt x="17908" y="88448"/>
                  </a:cubicBezTo>
                  <a:cubicBezTo>
                    <a:pt x="34025" y="87903"/>
                    <a:pt x="49674" y="84711"/>
                    <a:pt x="64001" y="77237"/>
                  </a:cubicBezTo>
                  <a:cubicBezTo>
                    <a:pt x="74823" y="71553"/>
                    <a:pt x="83543" y="62988"/>
                    <a:pt x="90473" y="53100"/>
                  </a:cubicBezTo>
                  <a:cubicBezTo>
                    <a:pt x="97558" y="43056"/>
                    <a:pt x="101996" y="30209"/>
                    <a:pt x="102853" y="17908"/>
                  </a:cubicBezTo>
                  <a:cubicBezTo>
                    <a:pt x="103475" y="8175"/>
                    <a:pt x="94210" y="0"/>
                    <a:pt x="84945" y="0"/>
                  </a:cubicBezTo>
                  <a:cubicBezTo>
                    <a:pt x="74667" y="0"/>
                    <a:pt x="67582" y="8175"/>
                    <a:pt x="66959" y="17908"/>
                  </a:cubicBezTo>
                  <a:close/>
                </a:path>
              </a:pathLst>
            </a:custGeom>
            <a:solidFill>
              <a:schemeClr val="bg1"/>
            </a:solidFill>
            <a:ln w="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3E6CBCE2-3802-4E29-A803-792F55962E7C}"/>
              </a:ext>
            </a:extLst>
          </p:cNvPr>
          <p:cNvGrpSpPr/>
          <p:nvPr/>
        </p:nvGrpSpPr>
        <p:grpSpPr>
          <a:xfrm>
            <a:off x="2332874" y="2563812"/>
            <a:ext cx="419353" cy="462789"/>
            <a:chOff x="4749077" y="-2687007"/>
            <a:chExt cx="362506" cy="400054"/>
          </a:xfrm>
        </p:grpSpPr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18A14046-4E19-4946-810B-080BFACCC0F9}"/>
                </a:ext>
              </a:extLst>
            </p:cNvPr>
            <p:cNvSpPr/>
            <p:nvPr/>
          </p:nvSpPr>
          <p:spPr>
            <a:xfrm>
              <a:off x="4749077" y="-2687007"/>
              <a:ext cx="187536" cy="400054"/>
            </a:xfrm>
            <a:custGeom>
              <a:avLst/>
              <a:gdLst>
                <a:gd name="connsiteX0" fmla="*/ 272490 w 302766"/>
                <a:gd name="connsiteY0" fmla="*/ 645860 h 645860"/>
                <a:gd name="connsiteX1" fmla="*/ 30277 w 302766"/>
                <a:gd name="connsiteY1" fmla="*/ 645860 h 645860"/>
                <a:gd name="connsiteX2" fmla="*/ 0 w 302766"/>
                <a:gd name="connsiteY2" fmla="*/ 615584 h 645860"/>
                <a:gd name="connsiteX3" fmla="*/ 0 w 302766"/>
                <a:gd name="connsiteY3" fmla="*/ 30277 h 645860"/>
                <a:gd name="connsiteX4" fmla="*/ 30277 w 302766"/>
                <a:gd name="connsiteY4" fmla="*/ 0 h 645860"/>
                <a:gd name="connsiteX5" fmla="*/ 272490 w 302766"/>
                <a:gd name="connsiteY5" fmla="*/ 0 h 645860"/>
                <a:gd name="connsiteX6" fmla="*/ 302767 w 302766"/>
                <a:gd name="connsiteY6" fmla="*/ 30277 h 645860"/>
                <a:gd name="connsiteX7" fmla="*/ 302767 w 302766"/>
                <a:gd name="connsiteY7" fmla="*/ 615584 h 645860"/>
                <a:gd name="connsiteX8" fmla="*/ 272490 w 302766"/>
                <a:gd name="connsiteY8" fmla="*/ 645860 h 645860"/>
                <a:gd name="connsiteX9" fmla="*/ 30277 w 302766"/>
                <a:gd name="connsiteY9" fmla="*/ 20163 h 645860"/>
                <a:gd name="connsiteX10" fmla="*/ 20163 w 302766"/>
                <a:gd name="connsiteY10" fmla="*/ 30277 h 645860"/>
                <a:gd name="connsiteX11" fmla="*/ 20163 w 302766"/>
                <a:gd name="connsiteY11" fmla="*/ 615584 h 645860"/>
                <a:gd name="connsiteX12" fmla="*/ 30277 w 302766"/>
                <a:gd name="connsiteY12" fmla="*/ 625697 h 645860"/>
                <a:gd name="connsiteX13" fmla="*/ 272490 w 302766"/>
                <a:gd name="connsiteY13" fmla="*/ 625697 h 645860"/>
                <a:gd name="connsiteX14" fmla="*/ 282603 w 302766"/>
                <a:gd name="connsiteY14" fmla="*/ 615584 h 645860"/>
                <a:gd name="connsiteX15" fmla="*/ 282603 w 302766"/>
                <a:gd name="connsiteY15" fmla="*/ 30277 h 645860"/>
                <a:gd name="connsiteX16" fmla="*/ 272490 w 302766"/>
                <a:gd name="connsiteY16" fmla="*/ 20163 h 645860"/>
                <a:gd name="connsiteX17" fmla="*/ 30277 w 302766"/>
                <a:gd name="connsiteY17" fmla="*/ 20163 h 645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2766" h="645860">
                  <a:moveTo>
                    <a:pt x="272490" y="645860"/>
                  </a:moveTo>
                  <a:lnTo>
                    <a:pt x="30277" y="645860"/>
                  </a:lnTo>
                  <a:cubicBezTo>
                    <a:pt x="13590" y="645860"/>
                    <a:pt x="0" y="632271"/>
                    <a:pt x="0" y="615584"/>
                  </a:cubicBezTo>
                  <a:lnTo>
                    <a:pt x="0" y="30277"/>
                  </a:lnTo>
                  <a:cubicBezTo>
                    <a:pt x="0" y="13590"/>
                    <a:pt x="13590" y="0"/>
                    <a:pt x="30277" y="0"/>
                  </a:cubicBezTo>
                  <a:lnTo>
                    <a:pt x="272490" y="0"/>
                  </a:lnTo>
                  <a:cubicBezTo>
                    <a:pt x="289177" y="0"/>
                    <a:pt x="302767" y="13590"/>
                    <a:pt x="302767" y="30277"/>
                  </a:cubicBezTo>
                  <a:lnTo>
                    <a:pt x="302767" y="615584"/>
                  </a:lnTo>
                  <a:cubicBezTo>
                    <a:pt x="302767" y="632271"/>
                    <a:pt x="289177" y="645860"/>
                    <a:pt x="272490" y="645860"/>
                  </a:cubicBezTo>
                  <a:close/>
                  <a:moveTo>
                    <a:pt x="30277" y="20163"/>
                  </a:moveTo>
                  <a:cubicBezTo>
                    <a:pt x="24714" y="20163"/>
                    <a:pt x="20163" y="24714"/>
                    <a:pt x="20163" y="30277"/>
                  </a:cubicBezTo>
                  <a:lnTo>
                    <a:pt x="20163" y="615584"/>
                  </a:lnTo>
                  <a:cubicBezTo>
                    <a:pt x="20163" y="621146"/>
                    <a:pt x="24714" y="625697"/>
                    <a:pt x="30277" y="625697"/>
                  </a:cubicBezTo>
                  <a:lnTo>
                    <a:pt x="272490" y="625697"/>
                  </a:lnTo>
                  <a:cubicBezTo>
                    <a:pt x="278052" y="625697"/>
                    <a:pt x="282603" y="621146"/>
                    <a:pt x="282603" y="615584"/>
                  </a:cubicBezTo>
                  <a:lnTo>
                    <a:pt x="282603" y="30277"/>
                  </a:lnTo>
                  <a:cubicBezTo>
                    <a:pt x="282603" y="24714"/>
                    <a:pt x="278052" y="20163"/>
                    <a:pt x="272490" y="20163"/>
                  </a:cubicBezTo>
                  <a:lnTo>
                    <a:pt x="30277" y="20163"/>
                  </a:ln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628CB1FA-4126-4CFB-B8F7-0B4FF9B86F0D}"/>
                </a:ext>
              </a:extLst>
            </p:cNvPr>
            <p:cNvSpPr/>
            <p:nvPr/>
          </p:nvSpPr>
          <p:spPr>
            <a:xfrm>
              <a:off x="4777188" y="-2621388"/>
              <a:ext cx="59393" cy="12528"/>
            </a:xfrm>
            <a:custGeom>
              <a:avLst/>
              <a:gdLst>
                <a:gd name="connsiteX0" fmla="*/ 85837 w 95886"/>
                <a:gd name="connsiteY0" fmla="*/ 20227 h 20226"/>
                <a:gd name="connsiteX1" fmla="*/ 10113 w 95886"/>
                <a:gd name="connsiteY1" fmla="*/ 20227 h 20226"/>
                <a:gd name="connsiteX2" fmla="*/ 0 w 95886"/>
                <a:gd name="connsiteY2" fmla="*/ 10113 h 20226"/>
                <a:gd name="connsiteX3" fmla="*/ 10113 w 95886"/>
                <a:gd name="connsiteY3" fmla="*/ 0 h 20226"/>
                <a:gd name="connsiteX4" fmla="*/ 85773 w 95886"/>
                <a:gd name="connsiteY4" fmla="*/ 0 h 20226"/>
                <a:gd name="connsiteX5" fmla="*/ 95887 w 95886"/>
                <a:gd name="connsiteY5" fmla="*/ 10113 h 20226"/>
                <a:gd name="connsiteX6" fmla="*/ 85837 w 95886"/>
                <a:gd name="connsiteY6" fmla="*/ 20227 h 2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886" h="20226">
                  <a:moveTo>
                    <a:pt x="85837" y="20227"/>
                  </a:moveTo>
                  <a:lnTo>
                    <a:pt x="10113" y="20227"/>
                  </a:lnTo>
                  <a:cubicBezTo>
                    <a:pt x="4551" y="20227"/>
                    <a:pt x="0" y="15739"/>
                    <a:pt x="0" y="10113"/>
                  </a:cubicBezTo>
                  <a:cubicBezTo>
                    <a:pt x="0" y="4488"/>
                    <a:pt x="4488" y="0"/>
                    <a:pt x="10113" y="0"/>
                  </a:cubicBezTo>
                  <a:lnTo>
                    <a:pt x="85773" y="0"/>
                  </a:lnTo>
                  <a:cubicBezTo>
                    <a:pt x="91336" y="0"/>
                    <a:pt x="95887" y="4488"/>
                    <a:pt x="95887" y="10113"/>
                  </a:cubicBezTo>
                  <a:cubicBezTo>
                    <a:pt x="95887" y="15739"/>
                    <a:pt x="91399" y="20227"/>
                    <a:pt x="85837" y="20227"/>
                  </a:cubicBez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E9B51EF4-5FEC-4BA2-AE3D-CEBE80F21E37}"/>
                </a:ext>
              </a:extLst>
            </p:cNvPr>
            <p:cNvSpPr/>
            <p:nvPr/>
          </p:nvSpPr>
          <p:spPr>
            <a:xfrm>
              <a:off x="4986611" y="-2508866"/>
              <a:ext cx="75053" cy="12528"/>
            </a:xfrm>
            <a:custGeom>
              <a:avLst/>
              <a:gdLst>
                <a:gd name="connsiteX0" fmla="*/ 110993 w 121169"/>
                <a:gd name="connsiteY0" fmla="*/ 20227 h 20226"/>
                <a:gd name="connsiteX1" fmla="*/ 10113 w 121169"/>
                <a:gd name="connsiteY1" fmla="*/ 20227 h 20226"/>
                <a:gd name="connsiteX2" fmla="*/ 0 w 121169"/>
                <a:gd name="connsiteY2" fmla="*/ 10113 h 20226"/>
                <a:gd name="connsiteX3" fmla="*/ 10113 w 121169"/>
                <a:gd name="connsiteY3" fmla="*/ 0 h 20226"/>
                <a:gd name="connsiteX4" fmla="*/ 111057 w 121169"/>
                <a:gd name="connsiteY4" fmla="*/ 0 h 20226"/>
                <a:gd name="connsiteX5" fmla="*/ 121170 w 121169"/>
                <a:gd name="connsiteY5" fmla="*/ 10113 h 20226"/>
                <a:gd name="connsiteX6" fmla="*/ 110993 w 121169"/>
                <a:gd name="connsiteY6" fmla="*/ 20227 h 2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169" h="20226">
                  <a:moveTo>
                    <a:pt x="110993" y="20227"/>
                  </a:moveTo>
                  <a:lnTo>
                    <a:pt x="10113" y="20227"/>
                  </a:lnTo>
                  <a:cubicBezTo>
                    <a:pt x="4551" y="20227"/>
                    <a:pt x="0" y="15739"/>
                    <a:pt x="0" y="10113"/>
                  </a:cubicBezTo>
                  <a:cubicBezTo>
                    <a:pt x="0" y="4488"/>
                    <a:pt x="4488" y="0"/>
                    <a:pt x="10113" y="0"/>
                  </a:cubicBezTo>
                  <a:lnTo>
                    <a:pt x="111057" y="0"/>
                  </a:lnTo>
                  <a:cubicBezTo>
                    <a:pt x="116619" y="0"/>
                    <a:pt x="121170" y="4488"/>
                    <a:pt x="121170" y="10113"/>
                  </a:cubicBezTo>
                  <a:cubicBezTo>
                    <a:pt x="121170" y="15739"/>
                    <a:pt x="116556" y="20227"/>
                    <a:pt x="110993" y="20227"/>
                  </a:cubicBez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742AFA0E-BFCA-4926-B898-C9CED123B15C}"/>
                </a:ext>
              </a:extLst>
            </p:cNvPr>
            <p:cNvSpPr/>
            <p:nvPr/>
          </p:nvSpPr>
          <p:spPr>
            <a:xfrm>
              <a:off x="4986611" y="-2446379"/>
              <a:ext cx="75053" cy="12528"/>
            </a:xfrm>
            <a:custGeom>
              <a:avLst/>
              <a:gdLst>
                <a:gd name="connsiteX0" fmla="*/ 110993 w 121169"/>
                <a:gd name="connsiteY0" fmla="*/ 20227 h 20226"/>
                <a:gd name="connsiteX1" fmla="*/ 10113 w 121169"/>
                <a:gd name="connsiteY1" fmla="*/ 20227 h 20226"/>
                <a:gd name="connsiteX2" fmla="*/ 0 w 121169"/>
                <a:gd name="connsiteY2" fmla="*/ 10113 h 20226"/>
                <a:gd name="connsiteX3" fmla="*/ 10113 w 121169"/>
                <a:gd name="connsiteY3" fmla="*/ 0 h 20226"/>
                <a:gd name="connsiteX4" fmla="*/ 111057 w 121169"/>
                <a:gd name="connsiteY4" fmla="*/ 0 h 20226"/>
                <a:gd name="connsiteX5" fmla="*/ 121170 w 121169"/>
                <a:gd name="connsiteY5" fmla="*/ 10113 h 20226"/>
                <a:gd name="connsiteX6" fmla="*/ 110993 w 121169"/>
                <a:gd name="connsiteY6" fmla="*/ 20227 h 2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169" h="20226">
                  <a:moveTo>
                    <a:pt x="110993" y="20227"/>
                  </a:moveTo>
                  <a:lnTo>
                    <a:pt x="10113" y="20227"/>
                  </a:lnTo>
                  <a:cubicBezTo>
                    <a:pt x="4551" y="20227"/>
                    <a:pt x="0" y="15739"/>
                    <a:pt x="0" y="10113"/>
                  </a:cubicBezTo>
                  <a:cubicBezTo>
                    <a:pt x="0" y="4551"/>
                    <a:pt x="4488" y="0"/>
                    <a:pt x="10113" y="0"/>
                  </a:cubicBezTo>
                  <a:lnTo>
                    <a:pt x="111057" y="0"/>
                  </a:lnTo>
                  <a:cubicBezTo>
                    <a:pt x="116619" y="0"/>
                    <a:pt x="121170" y="4488"/>
                    <a:pt x="121170" y="10113"/>
                  </a:cubicBezTo>
                  <a:cubicBezTo>
                    <a:pt x="121107" y="15739"/>
                    <a:pt x="116556" y="20227"/>
                    <a:pt x="110993" y="20227"/>
                  </a:cubicBez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id="{4F72C7FB-F13E-48BD-BB46-9A61D7B63717}"/>
                </a:ext>
              </a:extLst>
            </p:cNvPr>
            <p:cNvSpPr/>
            <p:nvPr/>
          </p:nvSpPr>
          <p:spPr>
            <a:xfrm>
              <a:off x="4986611" y="-2377628"/>
              <a:ext cx="75053" cy="12528"/>
            </a:xfrm>
            <a:custGeom>
              <a:avLst/>
              <a:gdLst>
                <a:gd name="connsiteX0" fmla="*/ 110993 w 121169"/>
                <a:gd name="connsiteY0" fmla="*/ 20227 h 20226"/>
                <a:gd name="connsiteX1" fmla="*/ 10113 w 121169"/>
                <a:gd name="connsiteY1" fmla="*/ 20227 h 20226"/>
                <a:gd name="connsiteX2" fmla="*/ 0 w 121169"/>
                <a:gd name="connsiteY2" fmla="*/ 10113 h 20226"/>
                <a:gd name="connsiteX3" fmla="*/ 10113 w 121169"/>
                <a:gd name="connsiteY3" fmla="*/ 0 h 20226"/>
                <a:gd name="connsiteX4" fmla="*/ 111057 w 121169"/>
                <a:gd name="connsiteY4" fmla="*/ 0 h 20226"/>
                <a:gd name="connsiteX5" fmla="*/ 121170 w 121169"/>
                <a:gd name="connsiteY5" fmla="*/ 10113 h 20226"/>
                <a:gd name="connsiteX6" fmla="*/ 110993 w 121169"/>
                <a:gd name="connsiteY6" fmla="*/ 20227 h 2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169" h="20226">
                  <a:moveTo>
                    <a:pt x="110993" y="20227"/>
                  </a:moveTo>
                  <a:lnTo>
                    <a:pt x="10113" y="20227"/>
                  </a:lnTo>
                  <a:cubicBezTo>
                    <a:pt x="4551" y="20227"/>
                    <a:pt x="0" y="15739"/>
                    <a:pt x="0" y="10113"/>
                  </a:cubicBezTo>
                  <a:cubicBezTo>
                    <a:pt x="0" y="4488"/>
                    <a:pt x="4488" y="0"/>
                    <a:pt x="10113" y="0"/>
                  </a:cubicBezTo>
                  <a:lnTo>
                    <a:pt x="111057" y="0"/>
                  </a:lnTo>
                  <a:cubicBezTo>
                    <a:pt x="116619" y="0"/>
                    <a:pt x="121170" y="4488"/>
                    <a:pt x="121170" y="10113"/>
                  </a:cubicBezTo>
                  <a:cubicBezTo>
                    <a:pt x="121170" y="15739"/>
                    <a:pt x="116556" y="20227"/>
                    <a:pt x="110993" y="20227"/>
                  </a:cubicBez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id="{061F9CCE-8563-49B8-B8FA-1E5BB35C302B}"/>
                </a:ext>
              </a:extLst>
            </p:cNvPr>
            <p:cNvSpPr/>
            <p:nvPr/>
          </p:nvSpPr>
          <p:spPr>
            <a:xfrm>
              <a:off x="4777188" y="-2558902"/>
              <a:ext cx="59393" cy="12528"/>
            </a:xfrm>
            <a:custGeom>
              <a:avLst/>
              <a:gdLst>
                <a:gd name="connsiteX0" fmla="*/ 85837 w 95886"/>
                <a:gd name="connsiteY0" fmla="*/ 20227 h 20226"/>
                <a:gd name="connsiteX1" fmla="*/ 10113 w 95886"/>
                <a:gd name="connsiteY1" fmla="*/ 20227 h 20226"/>
                <a:gd name="connsiteX2" fmla="*/ 0 w 95886"/>
                <a:gd name="connsiteY2" fmla="*/ 10113 h 20226"/>
                <a:gd name="connsiteX3" fmla="*/ 10113 w 95886"/>
                <a:gd name="connsiteY3" fmla="*/ 0 h 20226"/>
                <a:gd name="connsiteX4" fmla="*/ 85773 w 95886"/>
                <a:gd name="connsiteY4" fmla="*/ 0 h 20226"/>
                <a:gd name="connsiteX5" fmla="*/ 95887 w 95886"/>
                <a:gd name="connsiteY5" fmla="*/ 10113 h 20226"/>
                <a:gd name="connsiteX6" fmla="*/ 85837 w 95886"/>
                <a:gd name="connsiteY6" fmla="*/ 20227 h 2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886" h="20226">
                  <a:moveTo>
                    <a:pt x="85837" y="20227"/>
                  </a:moveTo>
                  <a:lnTo>
                    <a:pt x="10113" y="20227"/>
                  </a:lnTo>
                  <a:cubicBezTo>
                    <a:pt x="4551" y="20227"/>
                    <a:pt x="0" y="15739"/>
                    <a:pt x="0" y="10113"/>
                  </a:cubicBezTo>
                  <a:cubicBezTo>
                    <a:pt x="0" y="4488"/>
                    <a:pt x="4488" y="0"/>
                    <a:pt x="10113" y="0"/>
                  </a:cubicBezTo>
                  <a:lnTo>
                    <a:pt x="85773" y="0"/>
                  </a:lnTo>
                  <a:cubicBezTo>
                    <a:pt x="91336" y="0"/>
                    <a:pt x="95887" y="4488"/>
                    <a:pt x="95887" y="10113"/>
                  </a:cubicBezTo>
                  <a:cubicBezTo>
                    <a:pt x="95887" y="15739"/>
                    <a:pt x="91399" y="20227"/>
                    <a:pt x="85837" y="20227"/>
                  </a:cubicBez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id="{42D38EDD-B08B-4C72-8322-86A4E04FAAF4}"/>
                </a:ext>
              </a:extLst>
            </p:cNvPr>
            <p:cNvSpPr/>
            <p:nvPr/>
          </p:nvSpPr>
          <p:spPr>
            <a:xfrm>
              <a:off x="4777188" y="-2490112"/>
              <a:ext cx="59393" cy="12528"/>
            </a:xfrm>
            <a:custGeom>
              <a:avLst/>
              <a:gdLst>
                <a:gd name="connsiteX0" fmla="*/ 85837 w 95886"/>
                <a:gd name="connsiteY0" fmla="*/ 20227 h 20226"/>
                <a:gd name="connsiteX1" fmla="*/ 10113 w 95886"/>
                <a:gd name="connsiteY1" fmla="*/ 20227 h 20226"/>
                <a:gd name="connsiteX2" fmla="*/ 0 w 95886"/>
                <a:gd name="connsiteY2" fmla="*/ 10113 h 20226"/>
                <a:gd name="connsiteX3" fmla="*/ 10113 w 95886"/>
                <a:gd name="connsiteY3" fmla="*/ 0 h 20226"/>
                <a:gd name="connsiteX4" fmla="*/ 85773 w 95886"/>
                <a:gd name="connsiteY4" fmla="*/ 0 h 20226"/>
                <a:gd name="connsiteX5" fmla="*/ 95887 w 95886"/>
                <a:gd name="connsiteY5" fmla="*/ 10113 h 20226"/>
                <a:gd name="connsiteX6" fmla="*/ 85837 w 95886"/>
                <a:gd name="connsiteY6" fmla="*/ 20227 h 2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886" h="20226">
                  <a:moveTo>
                    <a:pt x="85837" y="20227"/>
                  </a:moveTo>
                  <a:lnTo>
                    <a:pt x="10113" y="20227"/>
                  </a:lnTo>
                  <a:cubicBezTo>
                    <a:pt x="4551" y="20227"/>
                    <a:pt x="0" y="15739"/>
                    <a:pt x="0" y="10113"/>
                  </a:cubicBezTo>
                  <a:cubicBezTo>
                    <a:pt x="0" y="4551"/>
                    <a:pt x="4488" y="0"/>
                    <a:pt x="10113" y="0"/>
                  </a:cubicBezTo>
                  <a:lnTo>
                    <a:pt x="85773" y="0"/>
                  </a:lnTo>
                  <a:cubicBezTo>
                    <a:pt x="91336" y="0"/>
                    <a:pt x="95887" y="4488"/>
                    <a:pt x="95887" y="10113"/>
                  </a:cubicBezTo>
                  <a:cubicBezTo>
                    <a:pt x="95887" y="15676"/>
                    <a:pt x="91399" y="20227"/>
                    <a:pt x="85837" y="20227"/>
                  </a:cubicBez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9639EC3F-5CA0-41B3-8178-6DE1D7D975C0}"/>
                </a:ext>
              </a:extLst>
            </p:cNvPr>
            <p:cNvSpPr/>
            <p:nvPr/>
          </p:nvSpPr>
          <p:spPr>
            <a:xfrm>
              <a:off x="4799074" y="-2424454"/>
              <a:ext cx="87504" cy="137501"/>
            </a:xfrm>
            <a:custGeom>
              <a:avLst/>
              <a:gdLst>
                <a:gd name="connsiteX0" fmla="*/ 141270 w 141270"/>
                <a:gd name="connsiteY0" fmla="*/ 221987 h 221986"/>
                <a:gd name="connsiteX1" fmla="*/ 0 w 141270"/>
                <a:gd name="connsiteY1" fmla="*/ 221987 h 221986"/>
                <a:gd name="connsiteX2" fmla="*/ 0 w 141270"/>
                <a:gd name="connsiteY2" fmla="*/ 20163 h 221986"/>
                <a:gd name="connsiteX3" fmla="*/ 20163 w 141270"/>
                <a:gd name="connsiteY3" fmla="*/ 0 h 221986"/>
                <a:gd name="connsiteX4" fmla="*/ 121107 w 141270"/>
                <a:gd name="connsiteY4" fmla="*/ 0 h 221986"/>
                <a:gd name="connsiteX5" fmla="*/ 141270 w 141270"/>
                <a:gd name="connsiteY5" fmla="*/ 20163 h 221986"/>
                <a:gd name="connsiteX6" fmla="*/ 141270 w 141270"/>
                <a:gd name="connsiteY6" fmla="*/ 221987 h 221986"/>
                <a:gd name="connsiteX7" fmla="*/ 20227 w 141270"/>
                <a:gd name="connsiteY7" fmla="*/ 201823 h 221986"/>
                <a:gd name="connsiteX8" fmla="*/ 121170 w 141270"/>
                <a:gd name="connsiteY8" fmla="*/ 201823 h 221986"/>
                <a:gd name="connsiteX9" fmla="*/ 121170 w 141270"/>
                <a:gd name="connsiteY9" fmla="*/ 20163 h 221986"/>
                <a:gd name="connsiteX10" fmla="*/ 20227 w 141270"/>
                <a:gd name="connsiteY10" fmla="*/ 20163 h 221986"/>
                <a:gd name="connsiteX11" fmla="*/ 20227 w 141270"/>
                <a:gd name="connsiteY11" fmla="*/ 201823 h 22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1270" h="221986">
                  <a:moveTo>
                    <a:pt x="141270" y="221987"/>
                  </a:moveTo>
                  <a:lnTo>
                    <a:pt x="0" y="221987"/>
                  </a:lnTo>
                  <a:lnTo>
                    <a:pt x="0" y="20163"/>
                  </a:lnTo>
                  <a:cubicBezTo>
                    <a:pt x="0" y="9039"/>
                    <a:pt x="9039" y="0"/>
                    <a:pt x="20163" y="0"/>
                  </a:cubicBezTo>
                  <a:lnTo>
                    <a:pt x="121107" y="0"/>
                  </a:lnTo>
                  <a:cubicBezTo>
                    <a:pt x="132231" y="0"/>
                    <a:pt x="141270" y="9039"/>
                    <a:pt x="141270" y="20163"/>
                  </a:cubicBezTo>
                  <a:lnTo>
                    <a:pt x="141270" y="221987"/>
                  </a:lnTo>
                  <a:close/>
                  <a:moveTo>
                    <a:pt x="20227" y="201823"/>
                  </a:moveTo>
                  <a:lnTo>
                    <a:pt x="121170" y="201823"/>
                  </a:lnTo>
                  <a:lnTo>
                    <a:pt x="121170" y="20163"/>
                  </a:lnTo>
                  <a:lnTo>
                    <a:pt x="20227" y="20163"/>
                  </a:lnTo>
                  <a:lnTo>
                    <a:pt x="20227" y="201823"/>
                  </a:ln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19" name="任意多边形: 形状 118">
              <a:extLst>
                <a:ext uri="{FF2B5EF4-FFF2-40B4-BE49-F238E27FC236}">
                  <a16:creationId xmlns:a16="http://schemas.microsoft.com/office/drawing/2014/main" id="{FB42BA27-F4C2-4592-8BE7-DD2AFF50AB32}"/>
                </a:ext>
              </a:extLst>
            </p:cNvPr>
            <p:cNvSpPr/>
            <p:nvPr/>
          </p:nvSpPr>
          <p:spPr>
            <a:xfrm>
              <a:off x="4852203" y="-2621388"/>
              <a:ext cx="59393" cy="12528"/>
            </a:xfrm>
            <a:custGeom>
              <a:avLst/>
              <a:gdLst>
                <a:gd name="connsiteX0" fmla="*/ 85773 w 95886"/>
                <a:gd name="connsiteY0" fmla="*/ 20227 h 20226"/>
                <a:gd name="connsiteX1" fmla="*/ 10113 w 95886"/>
                <a:gd name="connsiteY1" fmla="*/ 20227 h 20226"/>
                <a:gd name="connsiteX2" fmla="*/ 0 w 95886"/>
                <a:gd name="connsiteY2" fmla="*/ 10113 h 20226"/>
                <a:gd name="connsiteX3" fmla="*/ 10113 w 95886"/>
                <a:gd name="connsiteY3" fmla="*/ 0 h 20226"/>
                <a:gd name="connsiteX4" fmla="*/ 85773 w 95886"/>
                <a:gd name="connsiteY4" fmla="*/ 0 h 20226"/>
                <a:gd name="connsiteX5" fmla="*/ 95887 w 95886"/>
                <a:gd name="connsiteY5" fmla="*/ 10113 h 20226"/>
                <a:gd name="connsiteX6" fmla="*/ 85773 w 95886"/>
                <a:gd name="connsiteY6" fmla="*/ 20227 h 2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886" h="20226">
                  <a:moveTo>
                    <a:pt x="85773" y="20227"/>
                  </a:moveTo>
                  <a:lnTo>
                    <a:pt x="10113" y="20227"/>
                  </a:lnTo>
                  <a:cubicBezTo>
                    <a:pt x="4551" y="20227"/>
                    <a:pt x="0" y="15739"/>
                    <a:pt x="0" y="10113"/>
                  </a:cubicBezTo>
                  <a:cubicBezTo>
                    <a:pt x="0" y="4488"/>
                    <a:pt x="4488" y="0"/>
                    <a:pt x="10113" y="0"/>
                  </a:cubicBezTo>
                  <a:lnTo>
                    <a:pt x="85773" y="0"/>
                  </a:lnTo>
                  <a:cubicBezTo>
                    <a:pt x="91336" y="0"/>
                    <a:pt x="95887" y="4488"/>
                    <a:pt x="95887" y="10113"/>
                  </a:cubicBezTo>
                  <a:cubicBezTo>
                    <a:pt x="95887" y="15739"/>
                    <a:pt x="91399" y="20227"/>
                    <a:pt x="85773" y="20227"/>
                  </a:cubicBez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20" name="任意多边形: 形状 119">
              <a:extLst>
                <a:ext uri="{FF2B5EF4-FFF2-40B4-BE49-F238E27FC236}">
                  <a16:creationId xmlns:a16="http://schemas.microsoft.com/office/drawing/2014/main" id="{2E90FE3B-2854-48B0-ADFC-9267EBF2CCA9}"/>
                </a:ext>
              </a:extLst>
            </p:cNvPr>
            <p:cNvSpPr/>
            <p:nvPr/>
          </p:nvSpPr>
          <p:spPr>
            <a:xfrm>
              <a:off x="4852203" y="-2558902"/>
              <a:ext cx="59393" cy="12528"/>
            </a:xfrm>
            <a:custGeom>
              <a:avLst/>
              <a:gdLst>
                <a:gd name="connsiteX0" fmla="*/ 85773 w 95886"/>
                <a:gd name="connsiteY0" fmla="*/ 20227 h 20226"/>
                <a:gd name="connsiteX1" fmla="*/ 10113 w 95886"/>
                <a:gd name="connsiteY1" fmla="*/ 20227 h 20226"/>
                <a:gd name="connsiteX2" fmla="*/ 0 w 95886"/>
                <a:gd name="connsiteY2" fmla="*/ 10113 h 20226"/>
                <a:gd name="connsiteX3" fmla="*/ 10113 w 95886"/>
                <a:gd name="connsiteY3" fmla="*/ 0 h 20226"/>
                <a:gd name="connsiteX4" fmla="*/ 85773 w 95886"/>
                <a:gd name="connsiteY4" fmla="*/ 0 h 20226"/>
                <a:gd name="connsiteX5" fmla="*/ 95887 w 95886"/>
                <a:gd name="connsiteY5" fmla="*/ 10113 h 20226"/>
                <a:gd name="connsiteX6" fmla="*/ 85773 w 95886"/>
                <a:gd name="connsiteY6" fmla="*/ 20227 h 2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886" h="20226">
                  <a:moveTo>
                    <a:pt x="85773" y="20227"/>
                  </a:moveTo>
                  <a:lnTo>
                    <a:pt x="10113" y="20227"/>
                  </a:lnTo>
                  <a:cubicBezTo>
                    <a:pt x="4551" y="20227"/>
                    <a:pt x="0" y="15739"/>
                    <a:pt x="0" y="10113"/>
                  </a:cubicBezTo>
                  <a:cubicBezTo>
                    <a:pt x="0" y="4488"/>
                    <a:pt x="4488" y="0"/>
                    <a:pt x="10113" y="0"/>
                  </a:cubicBezTo>
                  <a:lnTo>
                    <a:pt x="85773" y="0"/>
                  </a:lnTo>
                  <a:cubicBezTo>
                    <a:pt x="91336" y="0"/>
                    <a:pt x="95887" y="4488"/>
                    <a:pt x="95887" y="10113"/>
                  </a:cubicBezTo>
                  <a:cubicBezTo>
                    <a:pt x="95887" y="15739"/>
                    <a:pt x="91399" y="20227"/>
                    <a:pt x="85773" y="20227"/>
                  </a:cubicBez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4E250398-C7B7-454D-B2C7-6AE7C6A509B9}"/>
                </a:ext>
              </a:extLst>
            </p:cNvPr>
            <p:cNvSpPr/>
            <p:nvPr/>
          </p:nvSpPr>
          <p:spPr>
            <a:xfrm>
              <a:off x="4852203" y="-2490112"/>
              <a:ext cx="59393" cy="12528"/>
            </a:xfrm>
            <a:custGeom>
              <a:avLst/>
              <a:gdLst>
                <a:gd name="connsiteX0" fmla="*/ 85773 w 95886"/>
                <a:gd name="connsiteY0" fmla="*/ 20227 h 20226"/>
                <a:gd name="connsiteX1" fmla="*/ 10113 w 95886"/>
                <a:gd name="connsiteY1" fmla="*/ 20227 h 20226"/>
                <a:gd name="connsiteX2" fmla="*/ 0 w 95886"/>
                <a:gd name="connsiteY2" fmla="*/ 10113 h 20226"/>
                <a:gd name="connsiteX3" fmla="*/ 10113 w 95886"/>
                <a:gd name="connsiteY3" fmla="*/ 0 h 20226"/>
                <a:gd name="connsiteX4" fmla="*/ 85773 w 95886"/>
                <a:gd name="connsiteY4" fmla="*/ 0 h 20226"/>
                <a:gd name="connsiteX5" fmla="*/ 95887 w 95886"/>
                <a:gd name="connsiteY5" fmla="*/ 10113 h 20226"/>
                <a:gd name="connsiteX6" fmla="*/ 85773 w 95886"/>
                <a:gd name="connsiteY6" fmla="*/ 20227 h 2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886" h="20226">
                  <a:moveTo>
                    <a:pt x="85773" y="20227"/>
                  </a:moveTo>
                  <a:lnTo>
                    <a:pt x="10113" y="20227"/>
                  </a:lnTo>
                  <a:cubicBezTo>
                    <a:pt x="4551" y="20227"/>
                    <a:pt x="0" y="15739"/>
                    <a:pt x="0" y="10113"/>
                  </a:cubicBezTo>
                  <a:cubicBezTo>
                    <a:pt x="0" y="4551"/>
                    <a:pt x="4488" y="0"/>
                    <a:pt x="10113" y="0"/>
                  </a:cubicBezTo>
                  <a:lnTo>
                    <a:pt x="85773" y="0"/>
                  </a:lnTo>
                  <a:cubicBezTo>
                    <a:pt x="91336" y="0"/>
                    <a:pt x="95887" y="4488"/>
                    <a:pt x="95887" y="10113"/>
                  </a:cubicBezTo>
                  <a:cubicBezTo>
                    <a:pt x="95887" y="15676"/>
                    <a:pt x="91399" y="20227"/>
                    <a:pt x="85773" y="20227"/>
                  </a:cubicBez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22" name="任意多边形: 形状 121">
              <a:extLst>
                <a:ext uri="{FF2B5EF4-FFF2-40B4-BE49-F238E27FC236}">
                  <a16:creationId xmlns:a16="http://schemas.microsoft.com/office/drawing/2014/main" id="{C0FFDAC8-BD53-42D0-82C6-1CFAE6489D92}"/>
                </a:ext>
              </a:extLst>
            </p:cNvPr>
            <p:cNvSpPr/>
            <p:nvPr/>
          </p:nvSpPr>
          <p:spPr>
            <a:xfrm>
              <a:off x="4924086" y="-2568220"/>
              <a:ext cx="187497" cy="281267"/>
            </a:xfrm>
            <a:custGeom>
              <a:avLst/>
              <a:gdLst>
                <a:gd name="connsiteX0" fmla="*/ 282603 w 302703"/>
                <a:gd name="connsiteY0" fmla="*/ 454087 h 454087"/>
                <a:gd name="connsiteX1" fmla="*/ 0 w 302703"/>
                <a:gd name="connsiteY1" fmla="*/ 454087 h 454087"/>
                <a:gd name="connsiteX2" fmla="*/ 0 w 302703"/>
                <a:gd name="connsiteY2" fmla="*/ 20163 h 454087"/>
                <a:gd name="connsiteX3" fmla="*/ 20163 w 302703"/>
                <a:gd name="connsiteY3" fmla="*/ 0 h 454087"/>
                <a:gd name="connsiteX4" fmla="*/ 282540 w 302703"/>
                <a:gd name="connsiteY4" fmla="*/ 0 h 454087"/>
                <a:gd name="connsiteX5" fmla="*/ 302704 w 302703"/>
                <a:gd name="connsiteY5" fmla="*/ 20163 h 454087"/>
                <a:gd name="connsiteX6" fmla="*/ 302704 w 302703"/>
                <a:gd name="connsiteY6" fmla="*/ 433924 h 454087"/>
                <a:gd name="connsiteX7" fmla="*/ 282603 w 302703"/>
                <a:gd name="connsiteY7" fmla="*/ 454087 h 454087"/>
                <a:gd name="connsiteX8" fmla="*/ 20227 w 302703"/>
                <a:gd name="connsiteY8" fmla="*/ 433924 h 454087"/>
                <a:gd name="connsiteX9" fmla="*/ 282603 w 302703"/>
                <a:gd name="connsiteY9" fmla="*/ 433924 h 454087"/>
                <a:gd name="connsiteX10" fmla="*/ 282603 w 302703"/>
                <a:gd name="connsiteY10" fmla="*/ 20163 h 454087"/>
                <a:gd name="connsiteX11" fmla="*/ 20227 w 302703"/>
                <a:gd name="connsiteY11" fmla="*/ 20163 h 454087"/>
                <a:gd name="connsiteX12" fmla="*/ 20227 w 302703"/>
                <a:gd name="connsiteY12" fmla="*/ 433924 h 454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703" h="454087">
                  <a:moveTo>
                    <a:pt x="282603" y="454087"/>
                  </a:moveTo>
                  <a:lnTo>
                    <a:pt x="0" y="454087"/>
                  </a:lnTo>
                  <a:lnTo>
                    <a:pt x="0" y="20163"/>
                  </a:lnTo>
                  <a:cubicBezTo>
                    <a:pt x="0" y="9039"/>
                    <a:pt x="9039" y="0"/>
                    <a:pt x="20163" y="0"/>
                  </a:cubicBezTo>
                  <a:lnTo>
                    <a:pt x="282540" y="0"/>
                  </a:lnTo>
                  <a:cubicBezTo>
                    <a:pt x="293665" y="0"/>
                    <a:pt x="302704" y="9039"/>
                    <a:pt x="302704" y="20163"/>
                  </a:cubicBezTo>
                  <a:lnTo>
                    <a:pt x="302704" y="433924"/>
                  </a:lnTo>
                  <a:cubicBezTo>
                    <a:pt x="302767" y="445048"/>
                    <a:pt x="293728" y="454087"/>
                    <a:pt x="282603" y="454087"/>
                  </a:cubicBezTo>
                  <a:close/>
                  <a:moveTo>
                    <a:pt x="20227" y="433924"/>
                  </a:moveTo>
                  <a:lnTo>
                    <a:pt x="282603" y="433924"/>
                  </a:lnTo>
                  <a:lnTo>
                    <a:pt x="282603" y="20163"/>
                  </a:lnTo>
                  <a:lnTo>
                    <a:pt x="20227" y="20163"/>
                  </a:lnTo>
                  <a:lnTo>
                    <a:pt x="20227" y="433924"/>
                  </a:lnTo>
                  <a:close/>
                </a:path>
              </a:pathLst>
            </a:custGeom>
            <a:solidFill>
              <a:schemeClr val="bg1"/>
            </a:solidFill>
            <a:ln w="6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B0B23FA7-BDBB-4EEF-AE77-2B6EB1E4F8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031" y="534537"/>
            <a:ext cx="7902625" cy="582218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1FF2E51-E4F9-421A-A747-634175554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  <a:t>新闻导语</a:t>
            </a:r>
          </a:p>
        </p:txBody>
      </p: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472B61F9-07A9-499D-A3A4-E1CCFCD088F9}"/>
              </a:ext>
            </a:extLst>
          </p:cNvPr>
          <p:cNvGrpSpPr/>
          <p:nvPr/>
        </p:nvGrpSpPr>
        <p:grpSpPr>
          <a:xfrm>
            <a:off x="-3677" y="5997039"/>
            <a:ext cx="12195678" cy="860961"/>
            <a:chOff x="-3677" y="5997039"/>
            <a:chExt cx="12195678" cy="860961"/>
          </a:xfrm>
        </p:grpSpPr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3BC6F2C2-E495-4CDF-BE6A-06A498B37CF9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-3677" y="6033807"/>
              <a:ext cx="12195678" cy="824193"/>
            </a:xfrm>
            <a:custGeom>
              <a:avLst/>
              <a:gdLst>
                <a:gd name="connsiteX0" fmla="*/ 1233109 w 12195678"/>
                <a:gd name="connsiteY0" fmla="*/ 112 h 824193"/>
                <a:gd name="connsiteX1" fmla="*/ 5245703 w 12195678"/>
                <a:gd name="connsiteY1" fmla="*/ 665526 h 824193"/>
                <a:gd name="connsiteX2" fmla="*/ 9244286 w 12195678"/>
                <a:gd name="connsiteY2" fmla="*/ 34521 h 824193"/>
                <a:gd name="connsiteX3" fmla="*/ 12178015 w 12195678"/>
                <a:gd name="connsiteY3" fmla="*/ 754689 h 824193"/>
                <a:gd name="connsiteX4" fmla="*/ 12195678 w 12195678"/>
                <a:gd name="connsiteY4" fmla="*/ 756296 h 824193"/>
                <a:gd name="connsiteX5" fmla="*/ 12195678 w 12195678"/>
                <a:gd name="connsiteY5" fmla="*/ 824193 h 824193"/>
                <a:gd name="connsiteX6" fmla="*/ 0 w 12195678"/>
                <a:gd name="connsiteY6" fmla="*/ 824193 h 824193"/>
                <a:gd name="connsiteX7" fmla="*/ 0 w 12195678"/>
                <a:gd name="connsiteY7" fmla="*/ 228946 h 824193"/>
                <a:gd name="connsiteX8" fmla="*/ 104772 w 12195678"/>
                <a:gd name="connsiteY8" fmla="*/ 192700 h 824193"/>
                <a:gd name="connsiteX9" fmla="*/ 1003074 w 12195678"/>
                <a:gd name="connsiteY9" fmla="*/ 7084 h 824193"/>
                <a:gd name="connsiteX10" fmla="*/ 1233109 w 12195678"/>
                <a:gd name="connsiteY10" fmla="*/ 112 h 82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678" h="824193">
                  <a:moveTo>
                    <a:pt x="1233109" y="112"/>
                  </a:moveTo>
                  <a:cubicBezTo>
                    <a:pt x="2409083" y="9924"/>
                    <a:pt x="3958013" y="661239"/>
                    <a:pt x="5245703" y="665526"/>
                  </a:cubicBezTo>
                  <a:cubicBezTo>
                    <a:pt x="6619238" y="670098"/>
                    <a:pt x="8020932" y="16231"/>
                    <a:pt x="9244286" y="34521"/>
                  </a:cubicBezTo>
                  <a:cubicBezTo>
                    <a:pt x="10314722" y="50524"/>
                    <a:pt x="11231846" y="633661"/>
                    <a:pt x="12178015" y="754689"/>
                  </a:cubicBezTo>
                  <a:lnTo>
                    <a:pt x="12195678" y="756296"/>
                  </a:lnTo>
                  <a:lnTo>
                    <a:pt x="12195678" y="824193"/>
                  </a:lnTo>
                  <a:lnTo>
                    <a:pt x="0" y="824193"/>
                  </a:lnTo>
                  <a:lnTo>
                    <a:pt x="0" y="228946"/>
                  </a:lnTo>
                  <a:lnTo>
                    <a:pt x="104772" y="192700"/>
                  </a:lnTo>
                  <a:cubicBezTo>
                    <a:pt x="399611" y="97677"/>
                    <a:pt x="703494" y="28804"/>
                    <a:pt x="1003074" y="7084"/>
                  </a:cubicBezTo>
                  <a:cubicBezTo>
                    <a:pt x="1077970" y="1654"/>
                    <a:pt x="1154710" y="-542"/>
                    <a:pt x="1233109" y="112"/>
                  </a:cubicBezTo>
                  <a:close/>
                </a:path>
              </a:pathLst>
            </a:custGeom>
            <a:solidFill>
              <a:srgbClr val="0066FF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C6A46B59-70DB-4D77-88A2-A455AB4E91A4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-3677" y="6107110"/>
              <a:ext cx="12195678" cy="750890"/>
            </a:xfrm>
            <a:custGeom>
              <a:avLst/>
              <a:gdLst>
                <a:gd name="connsiteX0" fmla="*/ 6818661 w 12195678"/>
                <a:gd name="connsiteY0" fmla="*/ 13414 h 750890"/>
                <a:gd name="connsiteX1" fmla="*/ 9543835 w 12195678"/>
                <a:gd name="connsiteY1" fmla="*/ 733582 h 750890"/>
                <a:gd name="connsiteX2" fmla="*/ 9720610 w 12195678"/>
                <a:gd name="connsiteY2" fmla="*/ 750890 h 750890"/>
                <a:gd name="connsiteX3" fmla="*/ 0 w 12195678"/>
                <a:gd name="connsiteY3" fmla="*/ 750890 h 750890"/>
                <a:gd name="connsiteX4" fmla="*/ 0 w 12195678"/>
                <a:gd name="connsiteY4" fmla="*/ 40668 h 750890"/>
                <a:gd name="connsiteX5" fmla="*/ 69273 w 12195678"/>
                <a:gd name="connsiteY5" fmla="*/ 51564 h 750890"/>
                <a:gd name="connsiteX6" fmla="*/ 3104332 w 12195678"/>
                <a:gd name="connsiteY6" fmla="*/ 644419 h 750890"/>
                <a:gd name="connsiteX7" fmla="*/ 6818661 w 12195678"/>
                <a:gd name="connsiteY7" fmla="*/ 13414 h 750890"/>
                <a:gd name="connsiteX8" fmla="*/ 12195678 w 12195678"/>
                <a:gd name="connsiteY8" fmla="*/ 0 h 750890"/>
                <a:gd name="connsiteX9" fmla="*/ 12195678 w 12195678"/>
                <a:gd name="connsiteY9" fmla="*/ 750890 h 750890"/>
                <a:gd name="connsiteX10" fmla="*/ 9960724 w 12195678"/>
                <a:gd name="connsiteY10" fmla="*/ 750890 h 750890"/>
                <a:gd name="connsiteX11" fmla="*/ 10117300 w 12195678"/>
                <a:gd name="connsiteY11" fmla="*/ 737447 h 750890"/>
                <a:gd name="connsiteX12" fmla="*/ 12162091 w 12195678"/>
                <a:gd name="connsiteY12" fmla="*/ 13325 h 75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195678" h="750890">
                  <a:moveTo>
                    <a:pt x="6818661" y="13414"/>
                  </a:moveTo>
                  <a:cubicBezTo>
                    <a:pt x="7813001" y="29417"/>
                    <a:pt x="8664928" y="612554"/>
                    <a:pt x="9543835" y="733582"/>
                  </a:cubicBezTo>
                  <a:lnTo>
                    <a:pt x="9720610" y="750890"/>
                  </a:lnTo>
                  <a:lnTo>
                    <a:pt x="0" y="750890"/>
                  </a:lnTo>
                  <a:lnTo>
                    <a:pt x="0" y="40668"/>
                  </a:lnTo>
                  <a:lnTo>
                    <a:pt x="69273" y="51564"/>
                  </a:lnTo>
                  <a:cubicBezTo>
                    <a:pt x="1035184" y="223462"/>
                    <a:pt x="2147412" y="640989"/>
                    <a:pt x="3104332" y="644419"/>
                  </a:cubicBezTo>
                  <a:cubicBezTo>
                    <a:pt x="4380225" y="648991"/>
                    <a:pt x="5682274" y="-4876"/>
                    <a:pt x="6818661" y="13414"/>
                  </a:cubicBezTo>
                  <a:close/>
                  <a:moveTo>
                    <a:pt x="12195678" y="0"/>
                  </a:moveTo>
                  <a:lnTo>
                    <a:pt x="12195678" y="750890"/>
                  </a:lnTo>
                  <a:lnTo>
                    <a:pt x="9960724" y="750890"/>
                  </a:lnTo>
                  <a:lnTo>
                    <a:pt x="10117300" y="737447"/>
                  </a:lnTo>
                  <a:cubicBezTo>
                    <a:pt x="10778248" y="650351"/>
                    <a:pt x="11551379" y="263853"/>
                    <a:pt x="12162091" y="13325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7213C8C4-718E-4FC4-9AFB-6AEBDA7C965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flipH="1">
              <a:off x="-3677" y="5997039"/>
              <a:ext cx="12195678" cy="860961"/>
            </a:xfrm>
            <a:custGeom>
              <a:avLst/>
              <a:gdLst>
                <a:gd name="connsiteX0" fmla="*/ 239976 w 12195678"/>
                <a:gd name="connsiteY0" fmla="*/ 0 h 860961"/>
                <a:gd name="connsiteX1" fmla="*/ 0 w 12195678"/>
                <a:gd name="connsiteY1" fmla="*/ 6246 h 860961"/>
                <a:gd name="connsiteX2" fmla="*/ 0 w 12195678"/>
                <a:gd name="connsiteY2" fmla="*/ 860961 h 860961"/>
                <a:gd name="connsiteX3" fmla="*/ 12195678 w 12195678"/>
                <a:gd name="connsiteY3" fmla="*/ 860961 h 860961"/>
                <a:gd name="connsiteX4" fmla="*/ 12195678 w 12195678"/>
                <a:gd name="connsiteY4" fmla="*/ 601429 h 860961"/>
                <a:gd name="connsiteX5" fmla="*/ 12043726 w 12195678"/>
                <a:gd name="connsiteY5" fmla="*/ 561675 h 860961"/>
                <a:gd name="connsiteX6" fmla="*/ 9568588 w 12195678"/>
                <a:gd name="connsiteY6" fmla="*/ 34409 h 860961"/>
                <a:gd name="connsiteX7" fmla="*/ 4912439 w 12195678"/>
                <a:gd name="connsiteY7" fmla="*/ 665414 h 860961"/>
                <a:gd name="connsiteX8" fmla="*/ 239976 w 12195678"/>
                <a:gd name="connsiteY8" fmla="*/ 0 h 86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678" h="860961">
                  <a:moveTo>
                    <a:pt x="239976" y="0"/>
                  </a:moveTo>
                  <a:lnTo>
                    <a:pt x="0" y="6246"/>
                  </a:lnTo>
                  <a:lnTo>
                    <a:pt x="0" y="860961"/>
                  </a:lnTo>
                  <a:lnTo>
                    <a:pt x="12195678" y="860961"/>
                  </a:lnTo>
                  <a:lnTo>
                    <a:pt x="12195678" y="601429"/>
                  </a:lnTo>
                  <a:lnTo>
                    <a:pt x="12043726" y="561675"/>
                  </a:lnTo>
                  <a:cubicBezTo>
                    <a:pt x="11258173" y="346624"/>
                    <a:pt x="10458921" y="45840"/>
                    <a:pt x="9568588" y="34409"/>
                  </a:cubicBezTo>
                  <a:cubicBezTo>
                    <a:pt x="8144052" y="16119"/>
                    <a:pt x="6511852" y="669986"/>
                    <a:pt x="4912439" y="665414"/>
                  </a:cubicBezTo>
                  <a:cubicBezTo>
                    <a:pt x="3412989" y="661127"/>
                    <a:pt x="1609338" y="9812"/>
                    <a:pt x="239976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0379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08388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08388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1149133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2575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1462</Words>
  <Application>Microsoft Office PowerPoint</Application>
  <PresentationFormat>宽屏</PresentationFormat>
  <Paragraphs>176</Paragraphs>
  <Slides>24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system-ui</vt:lpstr>
      <vt:lpstr>等线</vt:lpstr>
      <vt:lpstr>等线 Light</vt:lpstr>
      <vt:lpstr>宋体</vt:lpstr>
      <vt:lpstr>微软雅黑</vt:lpstr>
      <vt:lpstr>Arial</vt:lpstr>
      <vt:lpstr>Times New Roman</vt:lpstr>
      <vt:lpstr>Wingdings</vt:lpstr>
      <vt:lpstr>Office 主题​​</vt:lpstr>
      <vt:lpstr>PowerPoint 演示文稿</vt:lpstr>
      <vt:lpstr>PowerPoint 演示文稿</vt:lpstr>
      <vt:lpstr>新闻价值</vt:lpstr>
      <vt:lpstr>PowerPoint 演示文稿</vt:lpstr>
      <vt:lpstr>PowerPoint 演示文稿</vt:lpstr>
      <vt:lpstr>新闻标题</vt:lpstr>
      <vt:lpstr>新闻导语</vt:lpstr>
      <vt:lpstr>新闻导语</vt:lpstr>
      <vt:lpstr>新闻导语</vt:lpstr>
      <vt:lpstr>新闻背景、主体</vt:lpstr>
      <vt:lpstr>新闻结语</vt:lpstr>
      <vt:lpstr>新闻结语</vt:lpstr>
      <vt:lpstr>新闻结语</vt:lpstr>
      <vt:lpstr>新闻结语</vt:lpstr>
      <vt:lpstr>工欲善其事 必先利其器</vt:lpstr>
      <vt:lpstr>工欲善其事 必先利其器</vt:lpstr>
      <vt:lpstr>工欲善其事必先利其器</vt:lpstr>
      <vt:lpstr>工欲善其事必先利其器</vt:lpstr>
      <vt:lpstr>PowerPoint 演示文稿</vt:lpstr>
      <vt:lpstr>新闻审核</vt:lpstr>
      <vt:lpstr>新闻审核</vt:lpstr>
      <vt:lpstr>新闻审核</vt:lpstr>
      <vt:lpstr>新闻审核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一帆 冯</dc:creator>
  <cp:lastModifiedBy>一帆 冯</cp:lastModifiedBy>
  <cp:revision>31</cp:revision>
  <dcterms:created xsi:type="dcterms:W3CDTF">2024-07-02T13:43:13Z</dcterms:created>
  <dcterms:modified xsi:type="dcterms:W3CDTF">2024-07-04T06:00:44Z</dcterms:modified>
</cp:coreProperties>
</file>